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4AF2"/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62CE-5A40-424F-AFB9-32DC4E84AB9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6E41-05B9-422E-8DF1-04196C8F7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8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62CE-5A40-424F-AFB9-32DC4E84AB9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6E41-05B9-422E-8DF1-04196C8F7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8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62CE-5A40-424F-AFB9-32DC4E84AB9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6E41-05B9-422E-8DF1-04196C8F7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1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62CE-5A40-424F-AFB9-32DC4E84AB9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6E41-05B9-422E-8DF1-04196C8F7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0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62CE-5A40-424F-AFB9-32DC4E84AB9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6E41-05B9-422E-8DF1-04196C8F7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7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62CE-5A40-424F-AFB9-32DC4E84AB9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6E41-05B9-422E-8DF1-04196C8F7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4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62CE-5A40-424F-AFB9-32DC4E84AB9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6E41-05B9-422E-8DF1-04196C8F7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2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62CE-5A40-424F-AFB9-32DC4E84AB9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6E41-05B9-422E-8DF1-04196C8F7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9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62CE-5A40-424F-AFB9-32DC4E84AB9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6E41-05B9-422E-8DF1-04196C8F7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9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62CE-5A40-424F-AFB9-32DC4E84AB9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6E41-05B9-422E-8DF1-04196C8F7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3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62CE-5A40-424F-AFB9-32DC4E84AB9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6E41-05B9-422E-8DF1-04196C8F7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9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862CE-5A40-424F-AFB9-32DC4E84AB9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6E41-05B9-422E-8DF1-04196C8F7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3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107" y="4976446"/>
            <a:ext cx="61897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dirty="0" smtClean="0">
                <a:solidFill>
                  <a:schemeClr val="bg1"/>
                </a:solidFill>
                <a:latin typeface="Montserrat SemiBold" pitchFamily="2" charset="-52"/>
              </a:rPr>
              <a:t>Назва презентації</a:t>
            </a:r>
            <a:endParaRPr lang="ru-RU" sz="35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783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0448" y="872162"/>
            <a:ext cx="9009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solidFill>
                  <a:srgbClr val="514AF2"/>
                </a:solidFill>
                <a:latin typeface="Montserrat SemiBold" pitchFamily="2" charset="-52"/>
              </a:rPr>
              <a:t>Заголовок слайду </a:t>
            </a:r>
            <a:endParaRPr lang="ru-RU" sz="3000" dirty="0">
              <a:solidFill>
                <a:srgbClr val="514AF2"/>
              </a:solidFill>
              <a:latin typeface="Montserrat SemiBold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47" y="1772952"/>
            <a:ext cx="900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4A4A4A"/>
                </a:solidFill>
                <a:latin typeface="Montserrat Light" pitchFamily="2" charset="-52"/>
              </a:rPr>
              <a:t>Основний текст</a:t>
            </a:r>
            <a:endParaRPr lang="ru-RU" sz="2000" dirty="0">
              <a:solidFill>
                <a:srgbClr val="4A4A4A"/>
              </a:solidFill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2735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 Light</vt:lpstr>
      <vt:lpstr>Montserrat SemiBold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2024-07-22T06:22:26Z</dcterms:created>
  <dcterms:modified xsi:type="dcterms:W3CDTF">2024-07-22T06:25:38Z</dcterms:modified>
</cp:coreProperties>
</file>