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4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55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96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04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54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68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58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23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29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0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40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D855A-FE9D-459F-9F76-317C05CE63B0}" type="datetimeFigureOut">
              <a:rPr lang="ru-RU" smtClean="0"/>
              <a:t>22.07.2024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23F0D-C191-4F4E-8C74-64B4D3DD1E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20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0138" y="2959640"/>
            <a:ext cx="76317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500" dirty="0" smtClean="0">
                <a:solidFill>
                  <a:srgbClr val="2358A5"/>
                </a:solidFill>
                <a:latin typeface="Montserrat SemiBold" pitchFamily="2" charset="-52"/>
              </a:rPr>
              <a:t>Назва презентації</a:t>
            </a:r>
            <a:endParaRPr lang="ru-RU" sz="5500" dirty="0">
              <a:solidFill>
                <a:srgbClr val="2358A5"/>
              </a:solidFill>
              <a:latin typeface="Montserrat SemiBold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8620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0448" y="872162"/>
            <a:ext cx="90095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000" dirty="0" smtClean="0">
                <a:solidFill>
                  <a:srgbClr val="2358A5"/>
                </a:solidFill>
                <a:latin typeface="Montserrat SemiBold" pitchFamily="2" charset="-52"/>
              </a:rPr>
              <a:t>Заголовок слайду </a:t>
            </a:r>
            <a:endParaRPr lang="ru-RU" sz="3000" dirty="0">
              <a:solidFill>
                <a:srgbClr val="2358A5"/>
              </a:solidFill>
              <a:latin typeface="Montserrat SemiBold" pitchFamily="2" charset="-52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770448" y="1782832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 smtClean="0">
                <a:latin typeface="Montserrat Medium" pitchFamily="2" charset="-52"/>
              </a:rPr>
              <a:t>Підзаголовок</a:t>
            </a:r>
            <a:endParaRPr lang="ru-RU" sz="2000" dirty="0">
              <a:latin typeface="Montserrat Medium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0448" y="2529734"/>
            <a:ext cx="9009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 smtClean="0">
                <a:latin typeface="Montserrat Light" pitchFamily="2" charset="-52"/>
              </a:rPr>
              <a:t>Основний текст</a:t>
            </a:r>
            <a:endParaRPr lang="ru-RU" sz="2000" dirty="0">
              <a:latin typeface="Montserrat Ligh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42416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Montserrat Medium</vt:lpstr>
      <vt:lpstr>Montserrat SemiBold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2024-07-22T06:20:12Z</dcterms:created>
  <dcterms:modified xsi:type="dcterms:W3CDTF">2024-07-22T06:26:53Z</dcterms:modified>
</cp:coreProperties>
</file>