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8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802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57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25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092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610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767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22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77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363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992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6819B-7B1C-4070-93A0-0C74E3A130B6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01548-9CAE-46F8-AE58-BCAC149440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80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0136" y="2426612"/>
            <a:ext cx="763172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500" dirty="0" smtClean="0">
                <a:solidFill>
                  <a:srgbClr val="2358A5"/>
                </a:solidFill>
                <a:latin typeface="Montserrat SemiBold" pitchFamily="2" charset="-52"/>
              </a:rPr>
              <a:t>Назва презентації</a:t>
            </a:r>
            <a:endParaRPr lang="ru-RU" sz="5500" dirty="0">
              <a:solidFill>
                <a:srgbClr val="2358A5"/>
              </a:solidFill>
              <a:latin typeface="Montserrat SemiBold" pitchFamily="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12182" y="3365331"/>
            <a:ext cx="956762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500" dirty="0" smtClean="0">
                <a:latin typeface="Montserrat Light" pitchFamily="2" charset="-52"/>
              </a:rPr>
              <a:t>Назва структурного підрозділу</a:t>
            </a:r>
            <a:endParaRPr lang="ru-RU" sz="2500" dirty="0">
              <a:latin typeface="Montserrat Ligh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372521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0448" y="872162"/>
            <a:ext cx="90095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000" dirty="0" smtClean="0">
                <a:solidFill>
                  <a:srgbClr val="2358A5"/>
                </a:solidFill>
                <a:latin typeface="Montserrat SemiBold" pitchFamily="2" charset="-52"/>
              </a:rPr>
              <a:t>Заголовок слайду </a:t>
            </a:r>
            <a:endParaRPr lang="ru-RU" sz="3000" dirty="0">
              <a:solidFill>
                <a:srgbClr val="2358A5"/>
              </a:solidFill>
              <a:latin typeface="Montserrat SemiBold" pitchFamily="2" charset="-52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70448" y="1756455"/>
            <a:ext cx="9009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 smtClean="0">
                <a:latin typeface="Montserrat Medium" pitchFamily="2" charset="-52"/>
              </a:rPr>
              <a:t>Підзаголовок</a:t>
            </a:r>
            <a:endParaRPr lang="ru-RU" sz="2000" dirty="0">
              <a:latin typeface="Montserrat Medium" pitchFamily="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0448" y="2503357"/>
            <a:ext cx="9009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 smtClean="0">
                <a:latin typeface="Montserrat Light" pitchFamily="2" charset="-52"/>
              </a:rPr>
              <a:t>Основний текст</a:t>
            </a:r>
            <a:endParaRPr lang="ru-RU" sz="2000" dirty="0">
              <a:latin typeface="Montserrat Ligh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7330559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Широкоэкранный</PresentationFormat>
  <Paragraphs>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Montserrat Light</vt:lpstr>
      <vt:lpstr>Montserrat Medium</vt:lpstr>
      <vt:lpstr>Montserrat SemiBold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2024-07-22T06:17:59Z</dcterms:created>
  <dcterms:modified xsi:type="dcterms:W3CDTF">2024-07-22T06:26:43Z</dcterms:modified>
</cp:coreProperties>
</file>