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5510-059C-42FF-9AE2-8972579ABF97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DAEDD-353F-48BF-8009-A3B9D65A1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394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5510-059C-42FF-9AE2-8972579ABF97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DAEDD-353F-48BF-8009-A3B9D65A1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715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5510-059C-42FF-9AE2-8972579ABF97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DAEDD-353F-48BF-8009-A3B9D65A1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313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5510-059C-42FF-9AE2-8972579ABF97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DAEDD-353F-48BF-8009-A3B9D65A1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1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5510-059C-42FF-9AE2-8972579ABF97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DAEDD-353F-48BF-8009-A3B9D65A1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5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5510-059C-42FF-9AE2-8972579ABF97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DAEDD-353F-48BF-8009-A3B9D65A1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334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5510-059C-42FF-9AE2-8972579ABF97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DAEDD-353F-48BF-8009-A3B9D65A1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723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5510-059C-42FF-9AE2-8972579ABF97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DAEDD-353F-48BF-8009-A3B9D65A1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0580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5510-059C-42FF-9AE2-8972579ABF97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DAEDD-353F-48BF-8009-A3B9D65A1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7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5510-059C-42FF-9AE2-8972579ABF97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DAEDD-353F-48BF-8009-A3B9D65A1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195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5510-059C-42FF-9AE2-8972579ABF97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DAEDD-353F-48BF-8009-A3B9D65A1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956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B5510-059C-42FF-9AE2-8972579ABF97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DAEDD-353F-48BF-8009-A3B9D65A1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849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0136" y="2426612"/>
            <a:ext cx="763172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5500" dirty="0" smtClean="0">
                <a:latin typeface="Montserrat Black" pitchFamily="2" charset="-52"/>
              </a:rPr>
              <a:t>Назва презентації</a:t>
            </a:r>
            <a:endParaRPr lang="ru-RU" sz="5500" dirty="0">
              <a:latin typeface="Montserrat Black" pitchFamily="2" charset="-5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12182" y="3365331"/>
            <a:ext cx="956762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500" dirty="0" smtClean="0">
                <a:latin typeface="Montserrat Light" pitchFamily="2" charset="-52"/>
              </a:rPr>
              <a:t>Назва структурного підрозділу</a:t>
            </a:r>
            <a:endParaRPr lang="ru-RU" sz="2500" dirty="0">
              <a:latin typeface="Montserrat Light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481138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70448" y="872162"/>
            <a:ext cx="90095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000" dirty="0" smtClean="0">
                <a:latin typeface="Montserrat SemiBold" pitchFamily="2" charset="-52"/>
              </a:rPr>
              <a:t>Заголовок слайду </a:t>
            </a:r>
            <a:endParaRPr lang="ru-RU" sz="3000" dirty="0">
              <a:latin typeface="Montserrat SemiBold" pitchFamily="2" charset="-5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0447" y="1772952"/>
            <a:ext cx="90095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latin typeface="Montserrat Medium" pitchFamily="2" charset="-52"/>
              </a:rPr>
              <a:t>Підзаголовок</a:t>
            </a:r>
            <a:endParaRPr lang="ru-RU" sz="2000" dirty="0">
              <a:latin typeface="Montserrat Medium" pitchFamily="2" charset="-5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954138" y="5973091"/>
            <a:ext cx="3168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 smtClean="0">
                <a:latin typeface="Montserrat Light" pitchFamily="2" charset="-52"/>
              </a:rPr>
              <a:t>2</a:t>
            </a:r>
            <a:endParaRPr lang="ru-RU" sz="2000" dirty="0">
              <a:latin typeface="Montserrat Light" pitchFamily="2" charset="-5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0447" y="2519854"/>
            <a:ext cx="90095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latin typeface="Montserrat Light" pitchFamily="2" charset="-52"/>
              </a:rPr>
              <a:t>Основний </a:t>
            </a:r>
            <a:r>
              <a:rPr lang="uk-UA" sz="2000" dirty="0" smtClean="0">
                <a:latin typeface="Montserrat Light" pitchFamily="2" charset="-52"/>
              </a:rPr>
              <a:t>текст</a:t>
            </a:r>
            <a:endParaRPr lang="ru-RU" sz="2000" dirty="0">
              <a:latin typeface="Montserrat Light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778492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</Words>
  <Application>Microsoft Office PowerPoint</Application>
  <PresentationFormat>Широкоэкранный</PresentationFormat>
  <Paragraphs>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Montserrat Black</vt:lpstr>
      <vt:lpstr>Montserrat Light</vt:lpstr>
      <vt:lpstr>Montserrat Medium</vt:lpstr>
      <vt:lpstr>Montserrat SemiBold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</cp:revision>
  <dcterms:created xsi:type="dcterms:W3CDTF">2024-07-22T06:13:05Z</dcterms:created>
  <dcterms:modified xsi:type="dcterms:W3CDTF">2024-07-22T06:26:31Z</dcterms:modified>
</cp:coreProperties>
</file>