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6295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7" d="100"/>
          <a:sy n="107" d="100"/>
        </p:scale>
        <p:origin x="71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47E887-8A9D-445A-BC80-E2320F82091A}" type="datetimeFigureOut">
              <a:rPr lang="ru-RU" smtClean="0"/>
              <a:t>22.07.2024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FEA60-2963-4A63-90E6-7596D26372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30717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47E887-8A9D-445A-BC80-E2320F82091A}" type="datetimeFigureOut">
              <a:rPr lang="ru-RU" smtClean="0"/>
              <a:t>22.07.2024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FEA60-2963-4A63-90E6-7596D26372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79716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47E887-8A9D-445A-BC80-E2320F82091A}" type="datetimeFigureOut">
              <a:rPr lang="ru-RU" smtClean="0"/>
              <a:t>22.07.2024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FEA60-2963-4A63-90E6-7596D26372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83677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47E887-8A9D-445A-BC80-E2320F82091A}" type="datetimeFigureOut">
              <a:rPr lang="ru-RU" smtClean="0"/>
              <a:t>22.07.2024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FEA60-2963-4A63-90E6-7596D26372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00132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47E887-8A9D-445A-BC80-E2320F82091A}" type="datetimeFigureOut">
              <a:rPr lang="ru-RU" smtClean="0"/>
              <a:t>22.07.2024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FEA60-2963-4A63-90E6-7596D26372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54121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47E887-8A9D-445A-BC80-E2320F82091A}" type="datetimeFigureOut">
              <a:rPr lang="ru-RU" smtClean="0"/>
              <a:t>22.07.2024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FEA60-2963-4A63-90E6-7596D26372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16207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47E887-8A9D-445A-BC80-E2320F82091A}" type="datetimeFigureOut">
              <a:rPr lang="ru-RU" smtClean="0"/>
              <a:t>22.07.2024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FEA60-2963-4A63-90E6-7596D26372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72621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47E887-8A9D-445A-BC80-E2320F82091A}" type="datetimeFigureOut">
              <a:rPr lang="ru-RU" smtClean="0"/>
              <a:t>22.07.2024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FEA60-2963-4A63-90E6-7596D26372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47244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47E887-8A9D-445A-BC80-E2320F82091A}" type="datetimeFigureOut">
              <a:rPr lang="ru-RU" smtClean="0"/>
              <a:t>22.07.2024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FEA60-2963-4A63-90E6-7596D26372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12358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47E887-8A9D-445A-BC80-E2320F82091A}" type="datetimeFigureOut">
              <a:rPr lang="ru-RU" smtClean="0"/>
              <a:t>22.07.2024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FEA60-2963-4A63-90E6-7596D26372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37448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47E887-8A9D-445A-BC80-E2320F82091A}" type="datetimeFigureOut">
              <a:rPr lang="ru-RU" smtClean="0"/>
              <a:t>22.07.2024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FEA60-2963-4A63-90E6-7596D26372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260376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47E887-8A9D-445A-BC80-E2320F82091A}" type="datetimeFigureOut">
              <a:rPr lang="ru-RU" smtClean="0"/>
              <a:t>22.07.2024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6FEA60-2963-4A63-90E6-7596D26372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24714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729762" y="1677152"/>
            <a:ext cx="1052439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6000" dirty="0" smtClean="0">
                <a:solidFill>
                  <a:schemeClr val="bg1"/>
                </a:solidFill>
                <a:latin typeface="Montserrat Black" pitchFamily="2" charset="-52"/>
              </a:rPr>
              <a:t>Назва презентації</a:t>
            </a:r>
            <a:endParaRPr lang="ru-RU" sz="6000" dirty="0">
              <a:solidFill>
                <a:schemeClr val="bg1"/>
              </a:solidFill>
              <a:latin typeface="Montserrat Black" pitchFamily="2" charset="-52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29762" y="4706158"/>
            <a:ext cx="105243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>
                <a:solidFill>
                  <a:schemeClr val="bg1"/>
                </a:solidFill>
                <a:latin typeface="Montserrat Light" pitchFamily="2" charset="-52"/>
              </a:rPr>
              <a:t>ПУНКТИ, ПРО ЩО БУДЕ РОЗПОВІДАТИСЬ В ПРЕЗЕНТАЦІЇ</a:t>
            </a:r>
            <a:endParaRPr lang="ru-RU" dirty="0">
              <a:solidFill>
                <a:schemeClr val="bg1"/>
              </a:solidFill>
              <a:latin typeface="Montserrat Light" pitchFamily="2" charset="-52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29762" y="4336826"/>
            <a:ext cx="105243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>
                <a:solidFill>
                  <a:schemeClr val="bg1"/>
                </a:solidFill>
                <a:latin typeface="Montserrat Light" pitchFamily="2" charset="-52"/>
              </a:rPr>
              <a:t>ПУНКТИ, ПРО ЩО БУДЕ РОЗПОВІДАТИСЬ В ПРЕЗЕНТАЦІЇ</a:t>
            </a:r>
            <a:endParaRPr lang="ru-RU" dirty="0">
              <a:solidFill>
                <a:schemeClr val="bg1"/>
              </a:solidFill>
              <a:latin typeface="Montserrat Light" pitchFamily="2" charset="-52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29762" y="3967494"/>
            <a:ext cx="105243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>
                <a:solidFill>
                  <a:schemeClr val="bg1"/>
                </a:solidFill>
                <a:latin typeface="Montserrat Light" pitchFamily="2" charset="-52"/>
              </a:rPr>
              <a:t>ПУНКТИ, ПРО ЩО БУДЕ РОЗПОВІДАТИСЬ В ПРЕЗЕНТАЦІЇ</a:t>
            </a:r>
            <a:endParaRPr lang="ru-RU" dirty="0">
              <a:solidFill>
                <a:schemeClr val="bg1"/>
              </a:solidFill>
              <a:latin typeface="Montserrat Light" pitchFamily="2" charset="-52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29762" y="515411"/>
            <a:ext cx="9567629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500" dirty="0" smtClean="0">
                <a:solidFill>
                  <a:schemeClr val="bg1"/>
                </a:solidFill>
                <a:latin typeface="Montserrat Light" pitchFamily="2" charset="-52"/>
              </a:rPr>
              <a:t>Назва структурного підрозділу</a:t>
            </a:r>
            <a:endParaRPr lang="ru-RU" sz="1500" dirty="0">
              <a:solidFill>
                <a:schemeClr val="bg1"/>
              </a:solidFill>
              <a:latin typeface="Montserrat Light" pitchFamily="2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305514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744071" y="546847"/>
            <a:ext cx="900952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000" dirty="0" smtClean="0">
                <a:solidFill>
                  <a:srgbClr val="16295B"/>
                </a:solidFill>
                <a:latin typeface="Montserrat SemiBold" pitchFamily="2" charset="-52"/>
              </a:rPr>
              <a:t>Заголовок слайду </a:t>
            </a:r>
            <a:endParaRPr lang="ru-RU" sz="3000" dirty="0">
              <a:solidFill>
                <a:srgbClr val="16295B"/>
              </a:solidFill>
              <a:latin typeface="Montserrat SemiBold" pitchFamily="2" charset="-52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44070" y="1447637"/>
            <a:ext cx="900952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000" dirty="0" smtClean="0">
                <a:latin typeface="Montserrat Light" pitchFamily="2" charset="-52"/>
              </a:rPr>
              <a:t>Основний текст</a:t>
            </a:r>
            <a:endParaRPr lang="ru-RU" sz="2000" dirty="0">
              <a:latin typeface="Montserrat Light" pitchFamily="2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4246156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744071" y="546847"/>
            <a:ext cx="900952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000" dirty="0" smtClean="0">
                <a:solidFill>
                  <a:schemeClr val="bg1"/>
                </a:solidFill>
                <a:latin typeface="Montserrat SemiBold" pitchFamily="2" charset="-52"/>
              </a:rPr>
              <a:t>Заголовок слайду </a:t>
            </a:r>
            <a:endParaRPr lang="ru-RU" sz="3000" dirty="0">
              <a:solidFill>
                <a:schemeClr val="bg1"/>
              </a:solidFill>
              <a:latin typeface="Montserrat SemiBold" pitchFamily="2" charset="-52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44070" y="1447637"/>
            <a:ext cx="900952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000" dirty="0" smtClean="0">
                <a:solidFill>
                  <a:schemeClr val="bg1"/>
                </a:solidFill>
                <a:latin typeface="Montserrat Light" pitchFamily="2" charset="-52"/>
              </a:rPr>
              <a:t>Основний текст</a:t>
            </a:r>
            <a:endParaRPr lang="ru-RU" sz="2000" dirty="0">
              <a:solidFill>
                <a:schemeClr val="bg1"/>
              </a:solidFill>
              <a:latin typeface="Montserrat Light" pitchFamily="2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149249700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37</Words>
  <Application>Microsoft Office PowerPoint</Application>
  <PresentationFormat>Широкоэкранный</PresentationFormat>
  <Paragraphs>9</Paragraphs>
  <Slides>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10" baseType="lpstr">
      <vt:lpstr>Arial</vt:lpstr>
      <vt:lpstr>Calibri</vt:lpstr>
      <vt:lpstr>Calibri Light</vt:lpstr>
      <vt:lpstr>Montserrat Black</vt:lpstr>
      <vt:lpstr>Montserrat Light</vt:lpstr>
      <vt:lpstr>Montserrat SemiBold</vt:lpstr>
      <vt:lpstr>Тема Office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1</cp:revision>
  <dcterms:created xsi:type="dcterms:W3CDTF">2024-07-22T06:05:11Z</dcterms:created>
  <dcterms:modified xsi:type="dcterms:W3CDTF">2024-07-22T06:12:04Z</dcterms:modified>
</cp:coreProperties>
</file>