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2"/>
  </p:notesMasterIdLst>
  <p:sldIdLst>
    <p:sldId id="256" r:id="rId2"/>
    <p:sldId id="625" r:id="rId3"/>
    <p:sldId id="626" r:id="rId4"/>
    <p:sldId id="627" r:id="rId5"/>
    <p:sldId id="257" r:id="rId6"/>
    <p:sldId id="613" r:id="rId7"/>
    <p:sldId id="615" r:id="rId8"/>
    <p:sldId id="614" r:id="rId9"/>
    <p:sldId id="258" r:id="rId10"/>
    <p:sldId id="261" r:id="rId11"/>
    <p:sldId id="262" r:id="rId12"/>
    <p:sldId id="315" r:id="rId13"/>
    <p:sldId id="628" r:id="rId14"/>
    <p:sldId id="603" r:id="rId15"/>
    <p:sldId id="608" r:id="rId16"/>
    <p:sldId id="604" r:id="rId17"/>
    <p:sldId id="605" r:id="rId18"/>
    <p:sldId id="609" r:id="rId19"/>
    <p:sldId id="266" r:id="rId20"/>
    <p:sldId id="610" r:id="rId21"/>
    <p:sldId id="611" r:id="rId22"/>
    <p:sldId id="277" r:id="rId23"/>
    <p:sldId id="624" r:id="rId24"/>
    <p:sldId id="622" r:id="rId25"/>
    <p:sldId id="612" r:id="rId26"/>
    <p:sldId id="623" r:id="rId27"/>
    <p:sldId id="617" r:id="rId28"/>
    <p:sldId id="616" r:id="rId29"/>
    <p:sldId id="618" r:id="rId30"/>
    <p:sldId id="629" r:id="rId3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63563-E8A5-4C6B-813C-A60F62AF5A87}" v="419" dt="2023-06-03T15:13:14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ebna Nataliia" userId="e6c5487f44e4e9bd" providerId="LiveId" clId="{BB063563-E8A5-4C6B-813C-A60F62AF5A87}"/>
    <pc:docChg chg="undo custSel addSld delSld modSld sldOrd">
      <pc:chgData name="Lazebna Nataliia" userId="e6c5487f44e4e9bd" providerId="LiveId" clId="{BB063563-E8A5-4C6B-813C-A60F62AF5A87}" dt="2023-06-03T15:13:29.134" v="4473" actId="20577"/>
      <pc:docMkLst>
        <pc:docMk/>
      </pc:docMkLst>
      <pc:sldChg chg="addSp delSp modSp mod addAnim delDesignElem chgLayout">
        <pc:chgData name="Lazebna Nataliia" userId="e6c5487f44e4e9bd" providerId="LiveId" clId="{BB063563-E8A5-4C6B-813C-A60F62AF5A87}" dt="2023-06-02T05:24:26.776" v="4377" actId="26606"/>
        <pc:sldMkLst>
          <pc:docMk/>
          <pc:sldMk cId="3437986040" sldId="256"/>
        </pc:sldMkLst>
        <pc:spChg chg="mod ord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2" creationId="{5BAD0D8A-DF10-5954-42D6-2AED1B222F49}"/>
          </ac:spMkLst>
        </pc:spChg>
        <pc:spChg chg="mod ord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3" creationId="{68C2CB6B-291F-AD88-421F-DDE58854074F}"/>
          </ac:spMkLst>
        </pc:spChg>
        <pc:spChg chg="add del">
          <ac:chgData name="Lazebna Nataliia" userId="e6c5487f44e4e9bd" providerId="LiveId" clId="{BB063563-E8A5-4C6B-813C-A60F62AF5A87}" dt="2023-06-02T05:23:41.432" v="4371" actId="26606"/>
          <ac:spMkLst>
            <pc:docMk/>
            <pc:sldMk cId="3437986040" sldId="256"/>
            <ac:spMk id="6" creationId="{81BC67A1-175E-439E-85E2-88911C119814}"/>
          </ac:spMkLst>
        </pc:spChg>
        <pc:spChg chg="add del">
          <ac:chgData name="Lazebna Nataliia" userId="e6c5487f44e4e9bd" providerId="LiveId" clId="{BB063563-E8A5-4C6B-813C-A60F62AF5A87}" dt="2023-06-02T05:23:41.432" v="4371" actId="26606"/>
          <ac:spMkLst>
            <pc:docMk/>
            <pc:sldMk cId="3437986040" sldId="256"/>
            <ac:spMk id="7" creationId="{94A7B82C-30F1-42B4-BE36-3DB42DD517D1}"/>
          </ac:spMkLst>
        </pc:spChg>
        <pc:spChg chg="add del">
          <ac:chgData name="Lazebna Nataliia" userId="e6c5487f44e4e9bd" providerId="LiveId" clId="{BB063563-E8A5-4C6B-813C-A60F62AF5A87}" dt="2023-06-02T05:23:41.432" v="4371" actId="26606"/>
          <ac:spMkLst>
            <pc:docMk/>
            <pc:sldMk cId="3437986040" sldId="256"/>
            <ac:spMk id="8" creationId="{43CA1578-CEEB-41BB-8068-C0DA02C36C52}"/>
          </ac:spMkLst>
        </pc:spChg>
        <pc:spChg chg="del">
          <ac:chgData name="Lazebna Nataliia" userId="e6c5487f44e4e9bd" providerId="LiveId" clId="{BB063563-E8A5-4C6B-813C-A60F62AF5A87}" dt="2023-06-02T04:25:19.835" v="2390" actId="26606"/>
          <ac:spMkLst>
            <pc:docMk/>
            <pc:sldMk cId="3437986040" sldId="256"/>
            <ac:spMk id="9" creationId="{F1174801-1395-44C5-9B00-CCAC45C056E7}"/>
          </ac:spMkLst>
        </pc:spChg>
        <pc:spChg chg="del">
          <ac:chgData name="Lazebna Nataliia" userId="e6c5487f44e4e9bd" providerId="LiveId" clId="{BB063563-E8A5-4C6B-813C-A60F62AF5A87}" dt="2023-06-02T04:25:19.835" v="2390" actId="26606"/>
          <ac:spMkLst>
            <pc:docMk/>
            <pc:sldMk cId="3437986040" sldId="256"/>
            <ac:spMk id="11" creationId="{996DFAFB-BCE1-4BEC-82FB-D574234DEF0A}"/>
          </ac:spMkLst>
        </pc:spChg>
        <pc:spChg chg="del">
          <ac:chgData name="Lazebna Nataliia" userId="e6c5487f44e4e9bd" providerId="LiveId" clId="{BB063563-E8A5-4C6B-813C-A60F62AF5A87}" dt="2023-06-02T04:25:19.835" v="2390" actId="26606"/>
          <ac:spMkLst>
            <pc:docMk/>
            <pc:sldMk cId="3437986040" sldId="256"/>
            <ac:spMk id="13" creationId="{60E728E6-A07E-4A6C-AB92-D56E1402F61A}"/>
          </ac:spMkLst>
        </pc:spChg>
        <pc:spChg chg="add del">
          <ac:chgData name="Lazebna Nataliia" userId="e6c5487f44e4e9bd" providerId="LiveId" clId="{BB063563-E8A5-4C6B-813C-A60F62AF5A87}" dt="2023-06-02T05:23:41.385" v="4370" actId="26606"/>
          <ac:spMkLst>
            <pc:docMk/>
            <pc:sldMk cId="3437986040" sldId="256"/>
            <ac:spMk id="59" creationId="{F1174801-1395-44C5-9B00-CCAC45C056E7}"/>
          </ac:spMkLst>
        </pc:spChg>
        <pc:spChg chg="add del">
          <ac:chgData name="Lazebna Nataliia" userId="e6c5487f44e4e9bd" providerId="LiveId" clId="{BB063563-E8A5-4C6B-813C-A60F62AF5A87}" dt="2023-06-02T05:23:41.385" v="4370" actId="26606"/>
          <ac:spMkLst>
            <pc:docMk/>
            <pc:sldMk cId="3437986040" sldId="256"/>
            <ac:spMk id="61" creationId="{996DFAFB-BCE1-4BEC-82FB-D574234DEF0A}"/>
          </ac:spMkLst>
        </pc:spChg>
        <pc:spChg chg="add del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90" creationId="{81BC67A1-175E-439E-85E2-88911C119814}"/>
          </ac:spMkLst>
        </pc:spChg>
        <pc:spChg chg="add del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101" creationId="{94A7B82C-30F1-42B4-BE36-3DB42DD517D1}"/>
          </ac:spMkLst>
        </pc:spChg>
        <pc:spChg chg="add del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105" creationId="{43CA1578-CEEB-41BB-8068-C0DA02C36C52}"/>
          </ac:spMkLst>
        </pc:spChg>
        <pc:spChg chg="add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128" creationId="{3A6C273A-38F2-4D34-98BF-47B248862B76}"/>
          </ac:spMkLst>
        </pc:spChg>
        <pc:spChg chg="add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130" creationId="{2E2CF659-EE5D-432C-B47F-10AC4A48A347}"/>
          </ac:spMkLst>
        </pc:spChg>
        <pc:spChg chg="add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132" creationId="{683AA549-1F0C-46E0-AAD8-DC3DC6CA6181}"/>
          </ac:spMkLst>
        </pc:spChg>
        <pc:spChg chg="add">
          <ac:chgData name="Lazebna Nataliia" userId="e6c5487f44e4e9bd" providerId="LiveId" clId="{BB063563-E8A5-4C6B-813C-A60F62AF5A87}" dt="2023-06-02T05:24:26.776" v="4377" actId="26606"/>
          <ac:spMkLst>
            <pc:docMk/>
            <pc:sldMk cId="3437986040" sldId="256"/>
            <ac:spMk id="145" creationId="{03E51277-1095-412F-913B-8FA8021AA626}"/>
          </ac:spMkLst>
        </pc:spChg>
        <pc:spChg chg="add del">
          <ac:chgData name="Lazebna Nataliia" userId="e6c5487f44e4e9bd" providerId="LiveId" clId="{BB063563-E8A5-4C6B-813C-A60F62AF5A87}" dt="2023-06-02T04:52:20.602" v="3668" actId="26606"/>
          <ac:spMkLst>
            <pc:docMk/>
            <pc:sldMk cId="3437986040" sldId="256"/>
            <ac:spMk id="5127" creationId="{F1174801-1395-44C5-9B00-CCAC45C056E7}"/>
          </ac:spMkLst>
        </pc:spChg>
        <pc:spChg chg="add del">
          <ac:chgData name="Lazebna Nataliia" userId="e6c5487f44e4e9bd" providerId="LiveId" clId="{BB063563-E8A5-4C6B-813C-A60F62AF5A87}" dt="2023-06-02T04:52:20.602" v="3668" actId="26606"/>
          <ac:spMkLst>
            <pc:docMk/>
            <pc:sldMk cId="3437986040" sldId="256"/>
            <ac:spMk id="5129" creationId="{996DFAFB-BCE1-4BEC-82FB-D574234DEF0A}"/>
          </ac:spMkLst>
        </pc:spChg>
        <pc:spChg chg="add del">
          <ac:chgData name="Lazebna Nataliia" userId="e6c5487f44e4e9bd" providerId="LiveId" clId="{BB063563-E8A5-4C6B-813C-A60F62AF5A87}" dt="2023-06-02T04:52:32.053" v="3672" actId="26606"/>
          <ac:spMkLst>
            <pc:docMk/>
            <pc:sldMk cId="3437986040" sldId="256"/>
            <ac:spMk id="5159" creationId="{F1174801-1395-44C5-9B00-CCAC45C056E7}"/>
          </ac:spMkLst>
        </pc:spChg>
        <pc:spChg chg="add del">
          <ac:chgData name="Lazebna Nataliia" userId="e6c5487f44e4e9bd" providerId="LiveId" clId="{BB063563-E8A5-4C6B-813C-A60F62AF5A87}" dt="2023-06-02T04:52:32.053" v="3672" actId="26606"/>
          <ac:spMkLst>
            <pc:docMk/>
            <pc:sldMk cId="3437986040" sldId="256"/>
            <ac:spMk id="5161" creationId="{996DFAFB-BCE1-4BEC-82FB-D574234DEF0A}"/>
          </ac:spMkLst>
        </pc:spChg>
        <pc:spChg chg="add del">
          <ac:chgData name="Lazebna Nataliia" userId="e6c5487f44e4e9bd" providerId="LiveId" clId="{BB063563-E8A5-4C6B-813C-A60F62AF5A87}" dt="2023-06-02T04:52:32.038" v="3671" actId="26606"/>
          <ac:spMkLst>
            <pc:docMk/>
            <pc:sldMk cId="3437986040" sldId="256"/>
            <ac:spMk id="5191" creationId="{F1174801-1395-44C5-9B00-CCAC45C056E7}"/>
          </ac:spMkLst>
        </pc:spChg>
        <pc:spChg chg="add del">
          <ac:chgData name="Lazebna Nataliia" userId="e6c5487f44e4e9bd" providerId="LiveId" clId="{BB063563-E8A5-4C6B-813C-A60F62AF5A87}" dt="2023-06-02T04:52:32.038" v="3671" actId="26606"/>
          <ac:spMkLst>
            <pc:docMk/>
            <pc:sldMk cId="3437986040" sldId="256"/>
            <ac:spMk id="5193" creationId="{996DFAFB-BCE1-4BEC-82FB-D574234DEF0A}"/>
          </ac:spMkLst>
        </pc:spChg>
        <pc:spChg chg="add del">
          <ac:chgData name="Lazebna Nataliia" userId="e6c5487f44e4e9bd" providerId="LiveId" clId="{BB063563-E8A5-4C6B-813C-A60F62AF5A87}" dt="2023-06-02T05:08:15.523" v="4195" actId="700"/>
          <ac:spMkLst>
            <pc:docMk/>
            <pc:sldMk cId="3437986040" sldId="256"/>
            <ac:spMk id="5223" creationId="{F1174801-1395-44C5-9B00-CCAC45C056E7}"/>
          </ac:spMkLst>
        </pc:spChg>
        <pc:spChg chg="add del">
          <ac:chgData name="Lazebna Nataliia" userId="e6c5487f44e4e9bd" providerId="LiveId" clId="{BB063563-E8A5-4C6B-813C-A60F62AF5A87}" dt="2023-06-02T05:08:15.523" v="4195" actId="700"/>
          <ac:spMkLst>
            <pc:docMk/>
            <pc:sldMk cId="3437986040" sldId="256"/>
            <ac:spMk id="5224" creationId="{996DFAFB-BCE1-4BEC-82FB-D574234DEF0A}"/>
          </ac:spMkLst>
        </pc:spChg>
        <pc:grpChg chg="add del">
          <ac:chgData name="Lazebna Nataliia" userId="e6c5487f44e4e9bd" providerId="LiveId" clId="{BB063563-E8A5-4C6B-813C-A60F62AF5A87}" dt="2023-06-02T05:23:41.432" v="4371" actId="26606"/>
          <ac:grpSpMkLst>
            <pc:docMk/>
            <pc:sldMk cId="3437986040" sldId="256"/>
            <ac:grpSpMk id="10" creationId="{7DF11618-754F-4C58-94AD-F7AA3530D6AF}"/>
          </ac:grpSpMkLst>
        </pc:grpChg>
        <pc:grpChg chg="del">
          <ac:chgData name="Lazebna Nataliia" userId="e6c5487f44e4e9bd" providerId="LiveId" clId="{BB063563-E8A5-4C6B-813C-A60F62AF5A87}" dt="2023-06-02T04:25:19.835" v="2390" actId="26606"/>
          <ac:grpSpMkLst>
            <pc:docMk/>
            <pc:sldMk cId="3437986040" sldId="256"/>
            <ac:grpSpMk id="15" creationId="{18579DB9-24B0-487B-81E3-8D02AD5F8C81}"/>
          </ac:grpSpMkLst>
        </pc:grpChg>
        <pc:grpChg chg="del">
          <ac:chgData name="Lazebna Nataliia" userId="e6c5487f44e4e9bd" providerId="LiveId" clId="{BB063563-E8A5-4C6B-813C-A60F62AF5A87}" dt="2023-06-02T04:25:19.835" v="2390" actId="26606"/>
          <ac:grpSpMkLst>
            <pc:docMk/>
            <pc:sldMk cId="3437986040" sldId="256"/>
            <ac:grpSpMk id="24" creationId="{5C0E6139-8A19-4905-87E2-E547D7B7F1AF}"/>
          </ac:grpSpMkLst>
        </pc:grpChg>
        <pc:grpChg chg="del">
          <ac:chgData name="Lazebna Nataliia" userId="e6c5487f44e4e9bd" providerId="LiveId" clId="{BB063563-E8A5-4C6B-813C-A60F62AF5A87}" dt="2023-06-02T04:25:19.835" v="2390" actId="26606"/>
          <ac:grpSpMkLst>
            <pc:docMk/>
            <pc:sldMk cId="3437986040" sldId="256"/>
            <ac:grpSpMk id="28" creationId="{8F281804-17FE-49B9-9065-1A44CD473CAE}"/>
          </ac:grpSpMkLst>
        </pc:grpChg>
        <pc:grpChg chg="add del">
          <ac:chgData name="Lazebna Nataliia" userId="e6c5487f44e4e9bd" providerId="LiveId" clId="{BB063563-E8A5-4C6B-813C-A60F62AF5A87}" dt="2023-06-02T05:23:41.432" v="4371" actId="26606"/>
          <ac:grpSpMkLst>
            <pc:docMk/>
            <pc:sldMk cId="3437986040" sldId="256"/>
            <ac:grpSpMk id="41" creationId="{A5761FD8-9CFD-4F5A-AB69-F179306BCD09}"/>
          </ac:grpSpMkLst>
        </pc:grpChg>
        <pc:grpChg chg="add del">
          <ac:chgData name="Lazebna Nataliia" userId="e6c5487f44e4e9bd" providerId="LiveId" clId="{BB063563-E8A5-4C6B-813C-A60F62AF5A87}" dt="2023-06-02T05:23:41.432" v="4371" actId="26606"/>
          <ac:grpSpMkLst>
            <pc:docMk/>
            <pc:sldMk cId="3437986040" sldId="256"/>
            <ac:grpSpMk id="52" creationId="{361195DA-BFB4-4917-BAFD-7D3D669EFA86}"/>
          </ac:grpSpMkLst>
        </pc:grpChg>
        <pc:grpChg chg="add del">
          <ac:chgData name="Lazebna Nataliia" userId="e6c5487f44e4e9bd" providerId="LiveId" clId="{BB063563-E8A5-4C6B-813C-A60F62AF5A87}" dt="2023-06-02T05:23:41.385" v="4370" actId="26606"/>
          <ac:grpSpMkLst>
            <pc:docMk/>
            <pc:sldMk cId="3437986040" sldId="256"/>
            <ac:grpSpMk id="63" creationId="{3DF7CE3A-5BDC-4E10-9388-4C79AC102A18}"/>
          </ac:grpSpMkLst>
        </pc:grpChg>
        <pc:grpChg chg="add del">
          <ac:chgData name="Lazebna Nataliia" userId="e6c5487f44e4e9bd" providerId="LiveId" clId="{BB063563-E8A5-4C6B-813C-A60F62AF5A87}" dt="2023-06-02T05:23:41.385" v="4370" actId="26606"/>
          <ac:grpSpMkLst>
            <pc:docMk/>
            <pc:sldMk cId="3437986040" sldId="256"/>
            <ac:grpSpMk id="73" creationId="{B270D064-4AA8-4476-8B01-32F8176A48E7}"/>
          </ac:grpSpMkLst>
        </pc:grpChg>
        <pc:grpChg chg="add del">
          <ac:chgData name="Lazebna Nataliia" userId="e6c5487f44e4e9bd" providerId="LiveId" clId="{BB063563-E8A5-4C6B-813C-A60F62AF5A87}" dt="2023-06-02T05:23:41.385" v="4370" actId="26606"/>
          <ac:grpSpMkLst>
            <pc:docMk/>
            <pc:sldMk cId="3437986040" sldId="256"/>
            <ac:grpSpMk id="77" creationId="{AB6237A3-9D32-467E-AA5A-14D0525939A8}"/>
          </ac:grpSpMkLst>
        </pc:grpChg>
        <pc:grpChg chg="add del">
          <ac:chgData name="Lazebna Nataliia" userId="e6c5487f44e4e9bd" providerId="LiveId" clId="{BB063563-E8A5-4C6B-813C-A60F62AF5A87}" dt="2023-06-02T05:24:26.776" v="4377" actId="26606"/>
          <ac:grpSpMkLst>
            <pc:docMk/>
            <pc:sldMk cId="3437986040" sldId="256"/>
            <ac:grpSpMk id="91" creationId="{A5761FD8-9CFD-4F5A-AB69-F179306BCD09}"/>
          </ac:grpSpMkLst>
        </pc:grpChg>
        <pc:grpChg chg="add del">
          <ac:chgData name="Lazebna Nataliia" userId="e6c5487f44e4e9bd" providerId="LiveId" clId="{BB063563-E8A5-4C6B-813C-A60F62AF5A87}" dt="2023-06-02T05:24:26.776" v="4377" actId="26606"/>
          <ac:grpSpMkLst>
            <pc:docMk/>
            <pc:sldMk cId="3437986040" sldId="256"/>
            <ac:grpSpMk id="102" creationId="{361195DA-BFB4-4917-BAFD-7D3D669EFA86}"/>
          </ac:grpSpMkLst>
        </pc:grpChg>
        <pc:grpChg chg="add del">
          <ac:chgData name="Lazebna Nataliia" userId="e6c5487f44e4e9bd" providerId="LiveId" clId="{BB063563-E8A5-4C6B-813C-A60F62AF5A87}" dt="2023-06-02T05:24:26.776" v="4377" actId="26606"/>
          <ac:grpSpMkLst>
            <pc:docMk/>
            <pc:sldMk cId="3437986040" sldId="256"/>
            <ac:grpSpMk id="106" creationId="{7DF11618-754F-4C58-94AD-F7AA3530D6AF}"/>
          </ac:grpSpMkLst>
        </pc:grpChg>
        <pc:grpChg chg="add">
          <ac:chgData name="Lazebna Nataliia" userId="e6c5487f44e4e9bd" providerId="LiveId" clId="{BB063563-E8A5-4C6B-813C-A60F62AF5A87}" dt="2023-06-02T05:24:26.776" v="4377" actId="26606"/>
          <ac:grpSpMkLst>
            <pc:docMk/>
            <pc:sldMk cId="3437986040" sldId="256"/>
            <ac:grpSpMk id="134" creationId="{7B2F7E43-35EC-4103-9D95-2ACDB00387CC}"/>
          </ac:grpSpMkLst>
        </pc:grpChg>
        <pc:grpChg chg="add">
          <ac:chgData name="Lazebna Nataliia" userId="e6c5487f44e4e9bd" providerId="LiveId" clId="{BB063563-E8A5-4C6B-813C-A60F62AF5A87}" dt="2023-06-02T05:24:26.776" v="4377" actId="26606"/>
          <ac:grpSpMkLst>
            <pc:docMk/>
            <pc:sldMk cId="3437986040" sldId="256"/>
            <ac:grpSpMk id="147" creationId="{96F2112D-BBBE-46A6-B66D-A3F02ED3284E}"/>
          </ac:grpSpMkLst>
        </pc:grpChg>
        <pc:grpChg chg="add">
          <ac:chgData name="Lazebna Nataliia" userId="e6c5487f44e4e9bd" providerId="LiveId" clId="{BB063563-E8A5-4C6B-813C-A60F62AF5A87}" dt="2023-06-02T05:24:26.776" v="4377" actId="26606"/>
          <ac:grpSpMkLst>
            <pc:docMk/>
            <pc:sldMk cId="3437986040" sldId="256"/>
            <ac:grpSpMk id="167" creationId="{DDB99EF5-8801-40E2-83D3-196FADCBBA7F}"/>
          </ac:grpSpMkLst>
        </pc:grpChg>
        <pc:grpChg chg="add del">
          <ac:chgData name="Lazebna Nataliia" userId="e6c5487f44e4e9bd" providerId="LiveId" clId="{BB063563-E8A5-4C6B-813C-A60F62AF5A87}" dt="2023-06-02T04:52:20.602" v="3668" actId="26606"/>
          <ac:grpSpMkLst>
            <pc:docMk/>
            <pc:sldMk cId="3437986040" sldId="256"/>
            <ac:grpSpMk id="5131" creationId="{4E7A94BA-62A6-41B2-9CCC-33B2D49C8736}"/>
          </ac:grpSpMkLst>
        </pc:grpChg>
        <pc:grpChg chg="add del">
          <ac:chgData name="Lazebna Nataliia" userId="e6c5487f44e4e9bd" providerId="LiveId" clId="{BB063563-E8A5-4C6B-813C-A60F62AF5A87}" dt="2023-06-02T04:52:20.602" v="3668" actId="26606"/>
          <ac:grpSpMkLst>
            <pc:docMk/>
            <pc:sldMk cId="3437986040" sldId="256"/>
            <ac:grpSpMk id="5143" creationId="{AD55417E-C91F-476E-99A3-D87D415C1C94}"/>
          </ac:grpSpMkLst>
        </pc:grpChg>
        <pc:grpChg chg="add del">
          <ac:chgData name="Lazebna Nataliia" userId="e6c5487f44e4e9bd" providerId="LiveId" clId="{BB063563-E8A5-4C6B-813C-A60F62AF5A87}" dt="2023-06-02T04:52:20.602" v="3668" actId="26606"/>
          <ac:grpSpMkLst>
            <pc:docMk/>
            <pc:sldMk cId="3437986040" sldId="256"/>
            <ac:grpSpMk id="5152" creationId="{50088F16-9A2A-4773-AA8D-E1F2A316A985}"/>
          </ac:grpSpMkLst>
        </pc:grpChg>
        <pc:grpChg chg="add del">
          <ac:chgData name="Lazebna Nataliia" userId="e6c5487f44e4e9bd" providerId="LiveId" clId="{BB063563-E8A5-4C6B-813C-A60F62AF5A87}" dt="2023-06-02T04:52:32.053" v="3672" actId="26606"/>
          <ac:grpSpMkLst>
            <pc:docMk/>
            <pc:sldMk cId="3437986040" sldId="256"/>
            <ac:grpSpMk id="5163" creationId="{992BA179-C097-4C75-83EA-A7A702D3BDF5}"/>
          </ac:grpSpMkLst>
        </pc:grpChg>
        <pc:grpChg chg="add del">
          <ac:chgData name="Lazebna Nataliia" userId="e6c5487f44e4e9bd" providerId="LiveId" clId="{BB063563-E8A5-4C6B-813C-A60F62AF5A87}" dt="2023-06-02T04:52:32.053" v="3672" actId="26606"/>
          <ac:grpSpMkLst>
            <pc:docMk/>
            <pc:sldMk cId="3437986040" sldId="256"/>
            <ac:grpSpMk id="5173" creationId="{14D33187-CEF6-422A-928A-9334CEF8D1B9}"/>
          </ac:grpSpMkLst>
        </pc:grpChg>
        <pc:grpChg chg="add del">
          <ac:chgData name="Lazebna Nataliia" userId="e6c5487f44e4e9bd" providerId="LiveId" clId="{BB063563-E8A5-4C6B-813C-A60F62AF5A87}" dt="2023-06-02T04:52:32.053" v="3672" actId="26606"/>
          <ac:grpSpMkLst>
            <pc:docMk/>
            <pc:sldMk cId="3437986040" sldId="256"/>
            <ac:grpSpMk id="5177" creationId="{2A007E35-5AD8-4833-87A4-99737C264D4A}"/>
          </ac:grpSpMkLst>
        </pc:grpChg>
        <pc:grpChg chg="add del">
          <ac:chgData name="Lazebna Nataliia" userId="e6c5487f44e4e9bd" providerId="LiveId" clId="{BB063563-E8A5-4C6B-813C-A60F62AF5A87}" dt="2023-06-02T04:52:32.038" v="3671" actId="26606"/>
          <ac:grpSpMkLst>
            <pc:docMk/>
            <pc:sldMk cId="3437986040" sldId="256"/>
            <ac:grpSpMk id="5195" creationId="{5643E83A-A1FB-4A4F-8FCB-7099053D74ED}"/>
          </ac:grpSpMkLst>
        </pc:grpChg>
        <pc:grpChg chg="add del">
          <ac:chgData name="Lazebna Nataliia" userId="e6c5487f44e4e9bd" providerId="LiveId" clId="{BB063563-E8A5-4C6B-813C-A60F62AF5A87}" dt="2023-06-02T04:52:32.038" v="3671" actId="26606"/>
          <ac:grpSpMkLst>
            <pc:docMk/>
            <pc:sldMk cId="3437986040" sldId="256"/>
            <ac:grpSpMk id="5205" creationId="{2B34C49B-33A5-4D25-AD6C-EBA858239344}"/>
          </ac:grpSpMkLst>
        </pc:grpChg>
        <pc:grpChg chg="add del">
          <ac:chgData name="Lazebna Nataliia" userId="e6c5487f44e4e9bd" providerId="LiveId" clId="{BB063563-E8A5-4C6B-813C-A60F62AF5A87}" dt="2023-06-02T04:52:32.038" v="3671" actId="26606"/>
          <ac:grpSpMkLst>
            <pc:docMk/>
            <pc:sldMk cId="3437986040" sldId="256"/>
            <ac:grpSpMk id="5209" creationId="{10B26B1D-E006-423E-BDA7-817C16A0E265}"/>
          </ac:grpSpMkLst>
        </pc:grpChg>
        <pc:grpChg chg="add del">
          <ac:chgData name="Lazebna Nataliia" userId="e6c5487f44e4e9bd" providerId="LiveId" clId="{BB063563-E8A5-4C6B-813C-A60F62AF5A87}" dt="2023-06-02T05:08:15.523" v="4195" actId="700"/>
          <ac:grpSpMkLst>
            <pc:docMk/>
            <pc:sldMk cId="3437986040" sldId="256"/>
            <ac:grpSpMk id="5225" creationId="{16392897-6E4E-416D-ABD4-49F21760BCE3}"/>
          </ac:grpSpMkLst>
        </pc:grpChg>
        <pc:grpChg chg="add del">
          <ac:chgData name="Lazebna Nataliia" userId="e6c5487f44e4e9bd" providerId="LiveId" clId="{BB063563-E8A5-4C6B-813C-A60F62AF5A87}" dt="2023-06-02T05:08:15.523" v="4195" actId="700"/>
          <ac:grpSpMkLst>
            <pc:docMk/>
            <pc:sldMk cId="3437986040" sldId="256"/>
            <ac:grpSpMk id="5234" creationId="{2EE23C12-9C87-46CE-A2D2-0B4CA1ABA869}"/>
          </ac:grpSpMkLst>
        </pc:grpChg>
        <pc:grpChg chg="add del">
          <ac:chgData name="Lazebna Nataliia" userId="e6c5487f44e4e9bd" providerId="LiveId" clId="{BB063563-E8A5-4C6B-813C-A60F62AF5A87}" dt="2023-06-02T05:08:15.523" v="4195" actId="700"/>
          <ac:grpSpMkLst>
            <pc:docMk/>
            <pc:sldMk cId="3437986040" sldId="256"/>
            <ac:grpSpMk id="5235" creationId="{B1B80FC1-4BA3-416A-A8A3-8D83246CCB28}"/>
          </ac:grpSpMkLst>
        </pc:grpChg>
        <pc:grpChg chg="add del">
          <ac:chgData name="Lazebna Nataliia" userId="e6c5487f44e4e9bd" providerId="LiveId" clId="{BB063563-E8A5-4C6B-813C-A60F62AF5A87}" dt="2023-06-02T05:08:15.523" v="4195" actId="700"/>
          <ac:grpSpMkLst>
            <pc:docMk/>
            <pc:sldMk cId="3437986040" sldId="256"/>
            <ac:grpSpMk id="5237" creationId="{1062E649-862A-44BD-8BA9-FA4722287E33}"/>
          </ac:grpSpMkLst>
        </pc:grpChg>
        <pc:picChg chg="del mod ord">
          <ac:chgData name="Lazebna Nataliia" userId="e6c5487f44e4e9bd" providerId="LiveId" clId="{BB063563-E8A5-4C6B-813C-A60F62AF5A87}" dt="2023-06-02T05:08:26.548" v="4198" actId="478"/>
          <ac:picMkLst>
            <pc:docMk/>
            <pc:sldMk cId="3437986040" sldId="256"/>
            <ac:picMk id="4" creationId="{AB77D62F-A5C5-0F2A-4491-EFA3009CDADC}"/>
          </ac:picMkLst>
        </pc:picChg>
        <pc:picChg chg="add mod ord">
          <ac:chgData name="Lazebna Nataliia" userId="e6c5487f44e4e9bd" providerId="LiveId" clId="{BB063563-E8A5-4C6B-813C-A60F62AF5A87}" dt="2023-06-02T05:24:26.776" v="4377" actId="26606"/>
          <ac:picMkLst>
            <pc:docMk/>
            <pc:sldMk cId="3437986040" sldId="256"/>
            <ac:picMk id="5" creationId="{775A4A51-6D5E-6E86-06EC-8F897009EDE2}"/>
          </ac:picMkLst>
        </pc:picChg>
        <pc:picChg chg="add del mod">
          <ac:chgData name="Lazebna Nataliia" userId="e6c5487f44e4e9bd" providerId="LiveId" clId="{BB063563-E8A5-4C6B-813C-A60F62AF5A87}" dt="2023-06-02T04:51:33.003" v="3665" actId="478"/>
          <ac:picMkLst>
            <pc:docMk/>
            <pc:sldMk cId="3437986040" sldId="256"/>
            <ac:picMk id="5122" creationId="{2254C4A9-7D66-6BF5-5461-8F7BFD91B863}"/>
          </ac:picMkLst>
        </pc:picChg>
        <pc:picChg chg="add del mod ord">
          <ac:chgData name="Lazebna Nataliia" userId="e6c5487f44e4e9bd" providerId="LiveId" clId="{BB063563-E8A5-4C6B-813C-A60F62AF5A87}" dt="2023-06-02T04:52:48.115" v="3673" actId="478"/>
          <ac:picMkLst>
            <pc:docMk/>
            <pc:sldMk cId="3437986040" sldId="256"/>
            <ac:picMk id="5124" creationId="{23761BE8-4A9C-1A82-C545-346E3C59A171}"/>
          </ac:picMkLst>
        </pc:picChg>
        <pc:picChg chg="add del mod">
          <ac:chgData name="Lazebna Nataliia" userId="e6c5487f44e4e9bd" providerId="LiveId" clId="{BB063563-E8A5-4C6B-813C-A60F62AF5A87}" dt="2023-06-02T05:22:39.921" v="4365" actId="478"/>
          <ac:picMkLst>
            <pc:docMk/>
            <pc:sldMk cId="3437986040" sldId="256"/>
            <ac:picMk id="5126" creationId="{18A30749-099A-B87A-7C01-FBE4F608F311}"/>
          </ac:picMkLst>
        </pc:picChg>
      </pc:sldChg>
      <pc:sldChg chg="modSp mod">
        <pc:chgData name="Lazebna Nataliia" userId="e6c5487f44e4e9bd" providerId="LiveId" clId="{BB063563-E8A5-4C6B-813C-A60F62AF5A87}" dt="2023-06-02T05:27:35.678" v="4380" actId="113"/>
        <pc:sldMkLst>
          <pc:docMk/>
          <pc:sldMk cId="3849726374" sldId="257"/>
        </pc:sldMkLst>
        <pc:spChg chg="mod">
          <ac:chgData name="Lazebna Nataliia" userId="e6c5487f44e4e9bd" providerId="LiveId" clId="{BB063563-E8A5-4C6B-813C-A60F62AF5A87}" dt="2023-06-02T05:27:35.678" v="4380" actId="113"/>
          <ac:spMkLst>
            <pc:docMk/>
            <pc:sldMk cId="3849726374" sldId="257"/>
            <ac:spMk id="2" creationId="{1D376486-85CA-F33A-B673-85E03F3D3EAB}"/>
          </ac:spMkLst>
        </pc:spChg>
        <pc:spChg chg="mod">
          <ac:chgData name="Lazebna Nataliia" userId="e6c5487f44e4e9bd" providerId="LiveId" clId="{BB063563-E8A5-4C6B-813C-A60F62AF5A87}" dt="2023-06-02T03:29:32.119" v="1666" actId="27636"/>
          <ac:spMkLst>
            <pc:docMk/>
            <pc:sldMk cId="3849726374" sldId="257"/>
            <ac:spMk id="3" creationId="{CECBAA55-8E0C-F147-4204-685FD3980414}"/>
          </ac:spMkLst>
        </pc:spChg>
      </pc:sldChg>
      <pc:sldChg chg="modSp mod">
        <pc:chgData name="Lazebna Nataliia" userId="e6c5487f44e4e9bd" providerId="LiveId" clId="{BB063563-E8A5-4C6B-813C-A60F62AF5A87}" dt="2023-06-02T03:04:54.614" v="514" actId="20577"/>
        <pc:sldMkLst>
          <pc:docMk/>
          <pc:sldMk cId="496703101" sldId="258"/>
        </pc:sldMkLst>
        <pc:spChg chg="mod">
          <ac:chgData name="Lazebna Nataliia" userId="e6c5487f44e4e9bd" providerId="LiveId" clId="{BB063563-E8A5-4C6B-813C-A60F62AF5A87}" dt="2023-06-02T03:04:54.614" v="514" actId="20577"/>
          <ac:spMkLst>
            <pc:docMk/>
            <pc:sldMk cId="496703101" sldId="258"/>
            <ac:spMk id="4" creationId="{00000000-0000-0000-0000-000000000000}"/>
          </ac:spMkLst>
        </pc:spChg>
      </pc:sldChg>
      <pc:sldChg chg="modSp add mod ord">
        <pc:chgData name="Lazebna Nataliia" userId="e6c5487f44e4e9bd" providerId="LiveId" clId="{BB063563-E8A5-4C6B-813C-A60F62AF5A87}" dt="2023-06-02T04:30:25.441" v="2412"/>
        <pc:sldMkLst>
          <pc:docMk/>
          <pc:sldMk cId="3867199823" sldId="266"/>
        </pc:sldMkLst>
        <pc:spChg chg="mod">
          <ac:chgData name="Lazebna Nataliia" userId="e6c5487f44e4e9bd" providerId="LiveId" clId="{BB063563-E8A5-4C6B-813C-A60F62AF5A87}" dt="2023-06-02T03:45:40.475" v="1922" actId="20577"/>
          <ac:spMkLst>
            <pc:docMk/>
            <pc:sldMk cId="3867199823" sldId="266"/>
            <ac:spMk id="5" creationId="{00000000-0000-0000-0000-000000000000}"/>
          </ac:spMkLst>
        </pc:spChg>
      </pc:sldChg>
      <pc:sldChg chg="addSp modSp add mod setBg">
        <pc:chgData name="Lazebna Nataliia" userId="e6c5487f44e4e9bd" providerId="LiveId" clId="{BB063563-E8A5-4C6B-813C-A60F62AF5A87}" dt="2023-06-02T04:35:03.027" v="2836" actId="26606"/>
        <pc:sldMkLst>
          <pc:docMk/>
          <pc:sldMk cId="2080883093" sldId="277"/>
        </pc:sldMkLst>
        <pc:spChg chg="mod">
          <ac:chgData name="Lazebna Nataliia" userId="e6c5487f44e4e9bd" providerId="LiveId" clId="{BB063563-E8A5-4C6B-813C-A60F62AF5A87}" dt="2023-06-02T04:35:03.027" v="2836" actId="26606"/>
          <ac:spMkLst>
            <pc:docMk/>
            <pc:sldMk cId="2080883093" sldId="277"/>
            <ac:spMk id="2" creationId="{00000000-0000-0000-0000-000000000000}"/>
          </ac:spMkLst>
        </pc:spChg>
        <pc:spChg chg="mod">
          <ac:chgData name="Lazebna Nataliia" userId="e6c5487f44e4e9bd" providerId="LiveId" clId="{BB063563-E8A5-4C6B-813C-A60F62AF5A87}" dt="2023-06-02T04:35:03.027" v="2836" actId="26606"/>
          <ac:spMkLst>
            <pc:docMk/>
            <pc:sldMk cId="2080883093" sldId="277"/>
            <ac:spMk id="3" creationId="{00000000-0000-0000-0000-000000000000}"/>
          </ac:spMkLst>
        </pc:spChg>
        <pc:spChg chg="add">
          <ac:chgData name="Lazebna Nataliia" userId="e6c5487f44e4e9bd" providerId="LiveId" clId="{BB063563-E8A5-4C6B-813C-A60F62AF5A87}" dt="2023-06-02T04:35:03.027" v="2836" actId="26606"/>
          <ac:spMkLst>
            <pc:docMk/>
            <pc:sldMk cId="2080883093" sldId="277"/>
            <ac:spMk id="3081" creationId="{247A131F-D5DE-41A5-B4CF-4F345319B40B}"/>
          </ac:spMkLst>
        </pc:spChg>
        <pc:spChg chg="add">
          <ac:chgData name="Lazebna Nataliia" userId="e6c5487f44e4e9bd" providerId="LiveId" clId="{BB063563-E8A5-4C6B-813C-A60F62AF5A87}" dt="2023-06-02T04:35:03.027" v="2836" actId="26606"/>
          <ac:spMkLst>
            <pc:docMk/>
            <pc:sldMk cId="2080883093" sldId="277"/>
            <ac:spMk id="3083" creationId="{3AF4666D-BD98-40A5-A75F-478B982010B2}"/>
          </ac:spMkLst>
        </pc:spChg>
        <pc:spChg chg="add">
          <ac:chgData name="Lazebna Nataliia" userId="e6c5487f44e4e9bd" providerId="LiveId" clId="{BB063563-E8A5-4C6B-813C-A60F62AF5A87}" dt="2023-06-02T04:35:03.027" v="2836" actId="26606"/>
          <ac:spMkLst>
            <pc:docMk/>
            <pc:sldMk cId="2080883093" sldId="277"/>
            <ac:spMk id="3085" creationId="{68680585-71F9-4721-A998-4974171D2EB4}"/>
          </ac:spMkLst>
        </pc:spChg>
        <pc:spChg chg="add">
          <ac:chgData name="Lazebna Nataliia" userId="e6c5487f44e4e9bd" providerId="LiveId" clId="{BB063563-E8A5-4C6B-813C-A60F62AF5A87}" dt="2023-06-02T04:35:03.027" v="2836" actId="26606"/>
          <ac:spMkLst>
            <pc:docMk/>
            <pc:sldMk cId="2080883093" sldId="277"/>
            <ac:spMk id="3087" creationId="{12BC95C2-2EEC-4F59-ABA8-660B0D059CCF}"/>
          </ac:spMkLst>
        </pc:spChg>
        <pc:spChg chg="add">
          <ac:chgData name="Lazebna Nataliia" userId="e6c5487f44e4e9bd" providerId="LiveId" clId="{BB063563-E8A5-4C6B-813C-A60F62AF5A87}" dt="2023-06-02T04:35:03.027" v="2836" actId="26606"/>
          <ac:spMkLst>
            <pc:docMk/>
            <pc:sldMk cId="2080883093" sldId="277"/>
            <ac:spMk id="3107" creationId="{8651CFA9-6065-4243-AC48-858E359780B1}"/>
          </ac:spMkLst>
        </pc:spChg>
        <pc:spChg chg="add">
          <ac:chgData name="Lazebna Nataliia" userId="e6c5487f44e4e9bd" providerId="LiveId" clId="{BB063563-E8A5-4C6B-813C-A60F62AF5A87}" dt="2023-06-02T04:35:03.027" v="2836" actId="26606"/>
          <ac:spMkLst>
            <pc:docMk/>
            <pc:sldMk cId="2080883093" sldId="277"/>
            <ac:spMk id="3109" creationId="{37962AE0-6A1C-4B76-9D52-10E5E6D7D3BB}"/>
          </ac:spMkLst>
        </pc:spChg>
        <pc:grpChg chg="add">
          <ac:chgData name="Lazebna Nataliia" userId="e6c5487f44e4e9bd" providerId="LiveId" clId="{BB063563-E8A5-4C6B-813C-A60F62AF5A87}" dt="2023-06-02T04:35:03.027" v="2836" actId="26606"/>
          <ac:grpSpMkLst>
            <pc:docMk/>
            <pc:sldMk cId="2080883093" sldId="277"/>
            <ac:grpSpMk id="3089" creationId="{03E9870D-4BBA-43AF-8D44-BBADF020CFF6}"/>
          </ac:grpSpMkLst>
        </pc:grpChg>
        <pc:grpChg chg="add">
          <ac:chgData name="Lazebna Nataliia" userId="e6c5487f44e4e9bd" providerId="LiveId" clId="{BB063563-E8A5-4C6B-813C-A60F62AF5A87}" dt="2023-06-02T04:35:03.027" v="2836" actId="26606"/>
          <ac:grpSpMkLst>
            <pc:docMk/>
            <pc:sldMk cId="2080883093" sldId="277"/>
            <ac:grpSpMk id="3098" creationId="{C3279E8D-2BAA-4CB1-834B-09FADD54DE56}"/>
          </ac:grpSpMkLst>
        </pc:grpChg>
        <pc:grpChg chg="add">
          <ac:chgData name="Lazebna Nataliia" userId="e6c5487f44e4e9bd" providerId="LiveId" clId="{BB063563-E8A5-4C6B-813C-A60F62AF5A87}" dt="2023-06-02T04:35:03.027" v="2836" actId="26606"/>
          <ac:grpSpMkLst>
            <pc:docMk/>
            <pc:sldMk cId="2080883093" sldId="277"/>
            <ac:grpSpMk id="3111" creationId="{DC655204-C06A-4A55-9BB4-C79C4AF9D63F}"/>
          </ac:grpSpMkLst>
        </pc:grpChg>
        <pc:grpChg chg="add">
          <ac:chgData name="Lazebna Nataliia" userId="e6c5487f44e4e9bd" providerId="LiveId" clId="{BB063563-E8A5-4C6B-813C-A60F62AF5A87}" dt="2023-06-02T04:35:03.027" v="2836" actId="26606"/>
          <ac:grpSpMkLst>
            <pc:docMk/>
            <pc:sldMk cId="2080883093" sldId="277"/>
            <ac:grpSpMk id="3121" creationId="{4C476EAB-383B-48F9-B661-B049EB50AE63}"/>
          </ac:grpSpMkLst>
        </pc:grpChg>
        <pc:picChg chg="mod ord">
          <ac:chgData name="Lazebna Nataliia" userId="e6c5487f44e4e9bd" providerId="LiveId" clId="{BB063563-E8A5-4C6B-813C-A60F62AF5A87}" dt="2023-06-02T04:35:03.027" v="2836" actId="26606"/>
          <ac:picMkLst>
            <pc:docMk/>
            <pc:sldMk cId="2080883093" sldId="277"/>
            <ac:picMk id="3076" creationId="{4DDF9625-2F50-4011-B64E-94B4743953D9}"/>
          </ac:picMkLst>
        </pc:picChg>
      </pc:sldChg>
      <pc:sldChg chg="modSp mod">
        <pc:chgData name="Lazebna Nataliia" userId="e6c5487f44e4e9bd" providerId="LiveId" clId="{BB063563-E8A5-4C6B-813C-A60F62AF5A87}" dt="2023-06-02T05:06:25.638" v="4192" actId="20577"/>
        <pc:sldMkLst>
          <pc:docMk/>
          <pc:sldMk cId="58893715" sldId="315"/>
        </pc:sldMkLst>
        <pc:spChg chg="mod">
          <ac:chgData name="Lazebna Nataliia" userId="e6c5487f44e4e9bd" providerId="LiveId" clId="{BB063563-E8A5-4C6B-813C-A60F62AF5A87}" dt="2023-06-02T05:06:25.638" v="4192" actId="20577"/>
          <ac:spMkLst>
            <pc:docMk/>
            <pc:sldMk cId="58893715" sldId="315"/>
            <ac:spMk id="2" creationId="{81BE6A01-1D8C-E82D-69CE-C1BEA5E0330D}"/>
          </ac:spMkLst>
        </pc:spChg>
        <pc:graphicFrameChg chg="mod">
          <ac:chgData name="Lazebna Nataliia" userId="e6c5487f44e4e9bd" providerId="LiveId" clId="{BB063563-E8A5-4C6B-813C-A60F62AF5A87}" dt="2023-06-02T05:05:43.216" v="4127" actId="20577"/>
          <ac:graphicFrameMkLst>
            <pc:docMk/>
            <pc:sldMk cId="58893715" sldId="315"/>
            <ac:graphicFrameMk id="7" creationId="{1A75E301-F81B-604F-0C9B-A25BF04F0642}"/>
          </ac:graphicFrameMkLst>
        </pc:graphicFrameChg>
      </pc:sldChg>
      <pc:sldChg chg="del">
        <pc:chgData name="Lazebna Nataliia" userId="e6c5487f44e4e9bd" providerId="LiveId" clId="{BB063563-E8A5-4C6B-813C-A60F62AF5A87}" dt="2023-06-02T03:06:52.103" v="663" actId="47"/>
        <pc:sldMkLst>
          <pc:docMk/>
          <pc:sldMk cId="3187656269" sldId="602"/>
        </pc:sldMkLst>
      </pc:sldChg>
      <pc:sldChg chg="modSp mod">
        <pc:chgData name="Lazebna Nataliia" userId="e6c5487f44e4e9bd" providerId="LiveId" clId="{BB063563-E8A5-4C6B-813C-A60F62AF5A87}" dt="2023-06-02T03:06:37.687" v="662" actId="20577"/>
        <pc:sldMkLst>
          <pc:docMk/>
          <pc:sldMk cId="3416513141" sldId="603"/>
        </pc:sldMkLst>
        <pc:spChg chg="mod">
          <ac:chgData name="Lazebna Nataliia" userId="e6c5487f44e4e9bd" providerId="LiveId" clId="{BB063563-E8A5-4C6B-813C-A60F62AF5A87}" dt="2023-06-02T03:06:37.687" v="662" actId="20577"/>
          <ac:spMkLst>
            <pc:docMk/>
            <pc:sldMk cId="3416513141" sldId="603"/>
            <ac:spMk id="2" creationId="{850BEE5B-3668-4D97-9CB3-BE27F99C8FE8}"/>
          </ac:spMkLst>
        </pc:spChg>
      </pc:sldChg>
      <pc:sldChg chg="modSp">
        <pc:chgData name="Lazebna Nataliia" userId="e6c5487f44e4e9bd" providerId="LiveId" clId="{BB063563-E8A5-4C6B-813C-A60F62AF5A87}" dt="2023-06-02T03:14:00.830" v="939" actId="20577"/>
        <pc:sldMkLst>
          <pc:docMk/>
          <pc:sldMk cId="3068348004" sldId="604"/>
        </pc:sldMkLst>
        <pc:graphicFrameChg chg="mod">
          <ac:chgData name="Lazebna Nataliia" userId="e6c5487f44e4e9bd" providerId="LiveId" clId="{BB063563-E8A5-4C6B-813C-A60F62AF5A87}" dt="2023-06-02T03:14:00.830" v="939" actId="20577"/>
          <ac:graphicFrameMkLst>
            <pc:docMk/>
            <pc:sldMk cId="3068348004" sldId="604"/>
            <ac:graphicFrameMk id="2" creationId="{96841524-6EC8-4F2D-AE47-279252E8398C}"/>
          </ac:graphicFrameMkLst>
        </pc:graphicFrameChg>
      </pc:sldChg>
      <pc:sldChg chg="modSp mod">
        <pc:chgData name="Lazebna Nataliia" userId="e6c5487f44e4e9bd" providerId="LiveId" clId="{BB063563-E8A5-4C6B-813C-A60F62AF5A87}" dt="2023-06-02T03:14:51.579" v="1051" actId="20577"/>
        <pc:sldMkLst>
          <pc:docMk/>
          <pc:sldMk cId="1265863060" sldId="605"/>
        </pc:sldMkLst>
        <pc:spChg chg="mod">
          <ac:chgData name="Lazebna Nataliia" userId="e6c5487f44e4e9bd" providerId="LiveId" clId="{BB063563-E8A5-4C6B-813C-A60F62AF5A87}" dt="2023-06-02T03:14:45.895" v="1050" actId="20577"/>
          <ac:spMkLst>
            <pc:docMk/>
            <pc:sldMk cId="1265863060" sldId="605"/>
            <ac:spMk id="5" creationId="{39F0DD73-6817-476D-B3F0-BECC463CAB45}"/>
          </ac:spMkLst>
        </pc:spChg>
        <pc:spChg chg="mod">
          <ac:chgData name="Lazebna Nataliia" userId="e6c5487f44e4e9bd" providerId="LiveId" clId="{BB063563-E8A5-4C6B-813C-A60F62AF5A87}" dt="2023-06-02T03:14:51.579" v="1051" actId="20577"/>
          <ac:spMkLst>
            <pc:docMk/>
            <pc:sldMk cId="1265863060" sldId="605"/>
            <ac:spMk id="6" creationId="{15086109-FE5C-43BC-AB0C-AA0CDC0D9264}"/>
          </ac:spMkLst>
        </pc:spChg>
      </pc:sldChg>
      <pc:sldChg chg="modSp mod">
        <pc:chgData name="Lazebna Nataliia" userId="e6c5487f44e4e9bd" providerId="LiveId" clId="{BB063563-E8A5-4C6B-813C-A60F62AF5A87}" dt="2023-06-02T03:12:32.936" v="873" actId="20577"/>
        <pc:sldMkLst>
          <pc:docMk/>
          <pc:sldMk cId="3714459593" sldId="608"/>
        </pc:sldMkLst>
        <pc:spChg chg="mod">
          <ac:chgData name="Lazebna Nataliia" userId="e6c5487f44e4e9bd" providerId="LiveId" clId="{BB063563-E8A5-4C6B-813C-A60F62AF5A87}" dt="2023-06-02T03:07:24.302" v="701" actId="20577"/>
          <ac:spMkLst>
            <pc:docMk/>
            <pc:sldMk cId="3714459593" sldId="608"/>
            <ac:spMk id="5" creationId="{22EB345F-458A-494A-BC4F-BF8D784E7A54}"/>
          </ac:spMkLst>
        </pc:spChg>
        <pc:spChg chg="mod">
          <ac:chgData name="Lazebna Nataliia" userId="e6c5487f44e4e9bd" providerId="LiveId" clId="{BB063563-E8A5-4C6B-813C-A60F62AF5A87}" dt="2023-06-02T03:12:32.936" v="873" actId="20577"/>
          <ac:spMkLst>
            <pc:docMk/>
            <pc:sldMk cId="3714459593" sldId="608"/>
            <ac:spMk id="6" creationId="{01776F5F-384D-4157-BF6B-821B84F36426}"/>
          </ac:spMkLst>
        </pc:spChg>
      </pc:sldChg>
      <pc:sldChg chg="addSp delSp modSp mod ord setBg">
        <pc:chgData name="Lazebna Nataliia" userId="e6c5487f44e4e9bd" providerId="LiveId" clId="{BB063563-E8A5-4C6B-813C-A60F62AF5A87}" dt="2023-06-02T04:30:22.080" v="2410"/>
        <pc:sldMkLst>
          <pc:docMk/>
          <pc:sldMk cId="1190681484" sldId="610"/>
        </pc:sldMkLst>
        <pc:spChg chg="mod">
          <ac:chgData name="Lazebna Nataliia" userId="e6c5487f44e4e9bd" providerId="LiveId" clId="{BB063563-E8A5-4C6B-813C-A60F62AF5A87}" dt="2023-06-02T03:42:01.242" v="1777" actId="14100"/>
          <ac:spMkLst>
            <pc:docMk/>
            <pc:sldMk cId="1190681484" sldId="610"/>
            <ac:spMk id="2" creationId="{CD1242F9-D52B-7384-13AC-37146DCBC9A4}"/>
          </ac:spMkLst>
        </pc:spChg>
        <pc:spChg chg="mod">
          <ac:chgData name="Lazebna Nataliia" userId="e6c5487f44e4e9bd" providerId="LiveId" clId="{BB063563-E8A5-4C6B-813C-A60F62AF5A87}" dt="2023-06-02T03:41:46.936" v="1770" actId="26606"/>
          <ac:spMkLst>
            <pc:docMk/>
            <pc:sldMk cId="1190681484" sldId="610"/>
            <ac:spMk id="3" creationId="{C6FD71DA-052E-2514-934C-97FB278E7F71}"/>
          </ac:spMkLst>
        </pc:spChg>
        <pc:spChg chg="add del">
          <ac:chgData name="Lazebna Nataliia" userId="e6c5487f44e4e9bd" providerId="LiveId" clId="{BB063563-E8A5-4C6B-813C-A60F62AF5A87}" dt="2023-06-02T03:41:46.915" v="1769" actId="26606"/>
          <ac:spMkLst>
            <pc:docMk/>
            <pc:sldMk cId="1190681484" sldId="610"/>
            <ac:spMk id="10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3:41:46.915" v="1769" actId="26606"/>
          <ac:spMkLst>
            <pc:docMk/>
            <pc:sldMk cId="1190681484" sldId="610"/>
            <ac:spMk id="12" creationId="{37962AE0-6A1C-4B76-9D52-10E5E6D7D3BB}"/>
          </ac:spMkLst>
        </pc:spChg>
        <pc:spChg chg="add">
          <ac:chgData name="Lazebna Nataliia" userId="e6c5487f44e4e9bd" providerId="LiveId" clId="{BB063563-E8A5-4C6B-813C-A60F62AF5A87}" dt="2023-06-02T03:41:46.936" v="1770" actId="26606"/>
          <ac:spMkLst>
            <pc:docMk/>
            <pc:sldMk cId="1190681484" sldId="610"/>
            <ac:spMk id="35" creationId="{8651CFA9-6065-4243-AC48-858E359780B1}"/>
          </ac:spMkLst>
        </pc:spChg>
        <pc:spChg chg="add">
          <ac:chgData name="Lazebna Nataliia" userId="e6c5487f44e4e9bd" providerId="LiveId" clId="{BB063563-E8A5-4C6B-813C-A60F62AF5A87}" dt="2023-06-02T03:41:46.936" v="1770" actId="26606"/>
          <ac:spMkLst>
            <pc:docMk/>
            <pc:sldMk cId="1190681484" sldId="610"/>
            <ac:spMk id="36" creationId="{37962AE0-6A1C-4B76-9D52-10E5E6D7D3BB}"/>
          </ac:spMkLst>
        </pc:spChg>
        <pc:grpChg chg="add del">
          <ac:chgData name="Lazebna Nataliia" userId="e6c5487f44e4e9bd" providerId="LiveId" clId="{BB063563-E8A5-4C6B-813C-A60F62AF5A87}" dt="2023-06-02T03:41:46.915" v="1769" actId="26606"/>
          <ac:grpSpMkLst>
            <pc:docMk/>
            <pc:sldMk cId="1190681484" sldId="610"/>
            <ac:grpSpMk id="14" creationId="{ABE95331-6295-47F4-A9B8-7927E2E44F5C}"/>
          </ac:grpSpMkLst>
        </pc:grpChg>
        <pc:grpChg chg="add del">
          <ac:chgData name="Lazebna Nataliia" userId="e6c5487f44e4e9bd" providerId="LiveId" clId="{BB063563-E8A5-4C6B-813C-A60F62AF5A87}" dt="2023-06-02T03:41:46.915" v="1769" actId="26606"/>
          <ac:grpSpMkLst>
            <pc:docMk/>
            <pc:sldMk cId="1190681484" sldId="610"/>
            <ac:grpSpMk id="24" creationId="{BEF3CE48-6BF7-4521-BD7D-60562E90AA6A}"/>
          </ac:grpSpMkLst>
        </pc:grpChg>
        <pc:grpChg chg="add">
          <ac:chgData name="Lazebna Nataliia" userId="e6c5487f44e4e9bd" providerId="LiveId" clId="{BB063563-E8A5-4C6B-813C-A60F62AF5A87}" dt="2023-06-02T03:41:46.936" v="1770" actId="26606"/>
          <ac:grpSpMkLst>
            <pc:docMk/>
            <pc:sldMk cId="1190681484" sldId="610"/>
            <ac:grpSpMk id="37" creationId="{E8ABCFC2-1187-4EFE-87CB-D1ABA0F5DBC6}"/>
          </ac:grpSpMkLst>
        </pc:grpChg>
        <pc:grpChg chg="add">
          <ac:chgData name="Lazebna Nataliia" userId="e6c5487f44e4e9bd" providerId="LiveId" clId="{BB063563-E8A5-4C6B-813C-A60F62AF5A87}" dt="2023-06-02T03:41:46.936" v="1770" actId="26606"/>
          <ac:grpSpMkLst>
            <pc:docMk/>
            <pc:sldMk cId="1190681484" sldId="610"/>
            <ac:grpSpMk id="46" creationId="{CE5E50B5-764C-4CF0-BE62-6330BDB193FE}"/>
          </ac:grpSpMkLst>
        </pc:grpChg>
        <pc:picChg chg="add mod">
          <ac:chgData name="Lazebna Nataliia" userId="e6c5487f44e4e9bd" providerId="LiveId" clId="{BB063563-E8A5-4C6B-813C-A60F62AF5A87}" dt="2023-06-02T03:41:57.446" v="1776" actId="20578"/>
          <ac:picMkLst>
            <pc:docMk/>
            <pc:sldMk cId="1190681484" sldId="610"/>
            <ac:picMk id="4" creationId="{7E33EAA4-8D43-8E3D-1D0B-55B888B9149B}"/>
          </ac:picMkLst>
        </pc:picChg>
        <pc:picChg chg="add mod">
          <ac:chgData name="Lazebna Nataliia" userId="e6c5487f44e4e9bd" providerId="LiveId" clId="{BB063563-E8A5-4C6B-813C-A60F62AF5A87}" dt="2023-06-02T03:41:46.936" v="1770" actId="26606"/>
          <ac:picMkLst>
            <pc:docMk/>
            <pc:sldMk cId="1190681484" sldId="610"/>
            <ac:picMk id="5" creationId="{F2BF2638-B2C7-4535-5C2A-8ABDA1BEAC49}"/>
          </ac:picMkLst>
        </pc:picChg>
      </pc:sldChg>
      <pc:sldChg chg="addSp delSp modSp mod setBg">
        <pc:chgData name="Lazebna Nataliia" userId="e6c5487f44e4e9bd" providerId="LiveId" clId="{BB063563-E8A5-4C6B-813C-A60F62AF5A87}" dt="2023-06-02T03:44:05.175" v="1852" actId="26606"/>
        <pc:sldMkLst>
          <pc:docMk/>
          <pc:sldMk cId="2427952041" sldId="611"/>
        </pc:sldMkLst>
        <pc:spChg chg="mod">
          <ac:chgData name="Lazebna Nataliia" userId="e6c5487f44e4e9bd" providerId="LiveId" clId="{BB063563-E8A5-4C6B-813C-A60F62AF5A87}" dt="2023-06-02T03:44:05.144" v="1851" actId="26606"/>
          <ac:spMkLst>
            <pc:docMk/>
            <pc:sldMk cId="2427952041" sldId="611"/>
            <ac:spMk id="2" creationId="{23FEED05-0018-4438-C445-85B1E93E2F91}"/>
          </ac:spMkLst>
        </pc:spChg>
        <pc:spChg chg="add del mod">
          <ac:chgData name="Lazebna Nataliia" userId="e6c5487f44e4e9bd" providerId="LiveId" clId="{BB063563-E8A5-4C6B-813C-A60F62AF5A87}" dt="2023-06-02T03:44:05.175" v="1852" actId="26606"/>
          <ac:spMkLst>
            <pc:docMk/>
            <pc:sldMk cId="2427952041" sldId="611"/>
            <ac:spMk id="3" creationId="{97337E3D-90DC-380B-F80E-4C134CF9B5B5}"/>
          </ac:spMkLst>
        </pc:spChg>
        <pc:spChg chg="add del">
          <ac:chgData name="Lazebna Nataliia" userId="e6c5487f44e4e9bd" providerId="LiveId" clId="{BB063563-E8A5-4C6B-813C-A60F62AF5A87}" dt="2023-06-02T03:43:40.455" v="1847" actId="26606"/>
          <ac:spMkLst>
            <pc:docMk/>
            <pc:sldMk cId="2427952041" sldId="611"/>
            <ac:spMk id="9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3:43:40.455" v="1847" actId="26606"/>
          <ac:spMkLst>
            <pc:docMk/>
            <pc:sldMk cId="2427952041" sldId="611"/>
            <ac:spMk id="11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3:43:50.215" v="1849" actId="26606"/>
          <ac:spMkLst>
            <pc:docMk/>
            <pc:sldMk cId="2427952041" sldId="611"/>
            <ac:spMk id="34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3:43:50.215" v="1849" actId="26606"/>
          <ac:spMkLst>
            <pc:docMk/>
            <pc:sldMk cId="2427952041" sldId="611"/>
            <ac:spMk id="35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3:43:50.215" v="1849" actId="26606"/>
          <ac:spMkLst>
            <pc:docMk/>
            <pc:sldMk cId="2427952041" sldId="611"/>
            <ac:spMk id="36" creationId="{16E12301-1C96-4D15-9838-D5B894B22365}"/>
          </ac:spMkLst>
        </pc:spChg>
        <pc:spChg chg="add del">
          <ac:chgData name="Lazebna Nataliia" userId="e6c5487f44e4e9bd" providerId="LiveId" clId="{BB063563-E8A5-4C6B-813C-A60F62AF5A87}" dt="2023-06-02T03:43:50.215" v="1849" actId="26606"/>
          <ac:spMkLst>
            <pc:docMk/>
            <pc:sldMk cId="2427952041" sldId="611"/>
            <ac:spMk id="53" creationId="{97337E3D-90DC-380B-F80E-4C134CF9B5B5}"/>
          </ac:spMkLst>
        </pc:spChg>
        <pc:spChg chg="add del">
          <ac:chgData name="Lazebna Nataliia" userId="e6c5487f44e4e9bd" providerId="LiveId" clId="{BB063563-E8A5-4C6B-813C-A60F62AF5A87}" dt="2023-06-02T03:44:05.144" v="1851" actId="26606"/>
          <ac:spMkLst>
            <pc:docMk/>
            <pc:sldMk cId="2427952041" sldId="611"/>
            <ac:spMk id="55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3:44:05.144" v="1851" actId="26606"/>
          <ac:spMkLst>
            <pc:docMk/>
            <pc:sldMk cId="2427952041" sldId="611"/>
            <ac:spMk id="56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3:44:05.144" v="1851" actId="26606"/>
          <ac:spMkLst>
            <pc:docMk/>
            <pc:sldMk cId="2427952041" sldId="611"/>
            <ac:spMk id="58" creationId="{97337E3D-90DC-380B-F80E-4C134CF9B5B5}"/>
          </ac:spMkLst>
        </pc:spChg>
        <pc:grpChg chg="add del">
          <ac:chgData name="Lazebna Nataliia" userId="e6c5487f44e4e9bd" providerId="LiveId" clId="{BB063563-E8A5-4C6B-813C-A60F62AF5A87}" dt="2023-06-02T03:43:40.455" v="1847" actId="26606"/>
          <ac:grpSpMkLst>
            <pc:docMk/>
            <pc:sldMk cId="2427952041" sldId="611"/>
            <ac:grpSpMk id="13" creationId="{F73EC8D8-C118-4A24-B3A2-F22636F209B4}"/>
          </ac:grpSpMkLst>
        </pc:grpChg>
        <pc:grpChg chg="add del">
          <ac:chgData name="Lazebna Nataliia" userId="e6c5487f44e4e9bd" providerId="LiveId" clId="{BB063563-E8A5-4C6B-813C-A60F62AF5A87}" dt="2023-06-02T03:43:40.455" v="1847" actId="26606"/>
          <ac:grpSpMkLst>
            <pc:docMk/>
            <pc:sldMk cId="2427952041" sldId="611"/>
            <ac:grpSpMk id="23" creationId="{3BA0B410-FA41-4CD6-A923-146E029BBB25}"/>
          </ac:grpSpMkLst>
        </pc:grpChg>
        <pc:grpChg chg="add del">
          <ac:chgData name="Lazebna Nataliia" userId="e6c5487f44e4e9bd" providerId="LiveId" clId="{BB063563-E8A5-4C6B-813C-A60F62AF5A87}" dt="2023-06-02T03:43:50.215" v="1849" actId="26606"/>
          <ac:grpSpMkLst>
            <pc:docMk/>
            <pc:sldMk cId="2427952041" sldId="611"/>
            <ac:grpSpMk id="24" creationId="{34676384-D846-461C-B8F3-BDB849B4A408}"/>
          </ac:grpSpMkLst>
        </pc:grpChg>
        <pc:grpChg chg="add del">
          <ac:chgData name="Lazebna Nataliia" userId="e6c5487f44e4e9bd" providerId="LiveId" clId="{BB063563-E8A5-4C6B-813C-A60F62AF5A87}" dt="2023-06-02T03:43:50.215" v="1849" actId="26606"/>
          <ac:grpSpMkLst>
            <pc:docMk/>
            <pc:sldMk cId="2427952041" sldId="611"/>
            <ac:grpSpMk id="38" creationId="{D7A5FD75-4B35-4162-9304-569491255811}"/>
          </ac:grpSpMkLst>
        </pc:grpChg>
        <pc:grpChg chg="add del">
          <ac:chgData name="Lazebna Nataliia" userId="e6c5487f44e4e9bd" providerId="LiveId" clId="{BB063563-E8A5-4C6B-813C-A60F62AF5A87}" dt="2023-06-02T03:44:05.144" v="1851" actId="26606"/>
          <ac:grpSpMkLst>
            <pc:docMk/>
            <pc:sldMk cId="2427952041" sldId="611"/>
            <ac:grpSpMk id="57" creationId="{FADD1535-ED83-48B3-8EB1-671A080F0918}"/>
          </ac:grpSpMkLst>
        </pc:grpChg>
        <pc:grpChg chg="add del">
          <ac:chgData name="Lazebna Nataliia" userId="e6c5487f44e4e9bd" providerId="LiveId" clId="{BB063563-E8A5-4C6B-813C-A60F62AF5A87}" dt="2023-06-02T03:44:05.144" v="1851" actId="26606"/>
          <ac:grpSpMkLst>
            <pc:docMk/>
            <pc:sldMk cId="2427952041" sldId="611"/>
            <ac:grpSpMk id="60" creationId="{01081332-6CA1-49C2-A979-7709509AD165}"/>
          </ac:grpSpMkLst>
        </pc:grpChg>
        <pc:graphicFrameChg chg="add del">
          <ac:chgData name="Lazebna Nataliia" userId="e6c5487f44e4e9bd" providerId="LiveId" clId="{BB063563-E8A5-4C6B-813C-A60F62AF5A87}" dt="2023-06-02T03:43:40.455" v="1847" actId="26606"/>
          <ac:graphicFrameMkLst>
            <pc:docMk/>
            <pc:sldMk cId="2427952041" sldId="611"/>
            <ac:graphicFrameMk id="5" creationId="{57533CD8-13E5-664E-A85E-F167D58BB6DC}"/>
          </ac:graphicFrameMkLst>
        </pc:graphicFrameChg>
        <pc:graphicFrameChg chg="add">
          <ac:chgData name="Lazebna Nataliia" userId="e6c5487f44e4e9bd" providerId="LiveId" clId="{BB063563-E8A5-4C6B-813C-A60F62AF5A87}" dt="2023-06-02T03:44:05.175" v="1852" actId="26606"/>
          <ac:graphicFrameMkLst>
            <pc:docMk/>
            <pc:sldMk cId="2427952041" sldId="611"/>
            <ac:graphicFrameMk id="63" creationId="{AD92DF4E-CA3B-AD0C-E661-AA1B441E9F8F}"/>
          </ac:graphicFrameMkLst>
        </pc:graphicFrameChg>
        <pc:picChg chg="add del mod">
          <ac:chgData name="Lazebna Nataliia" userId="e6c5487f44e4e9bd" providerId="LiveId" clId="{BB063563-E8A5-4C6B-813C-A60F62AF5A87}" dt="2023-06-02T03:43:28.590" v="1845"/>
          <ac:picMkLst>
            <pc:docMk/>
            <pc:sldMk cId="2427952041" sldId="611"/>
            <ac:picMk id="4" creationId="{EC9EF720-7D2C-F530-FDB6-A30350E62056}"/>
          </ac:picMkLst>
        </pc:picChg>
        <pc:picChg chg="add del">
          <ac:chgData name="Lazebna Nataliia" userId="e6c5487f44e4e9bd" providerId="LiveId" clId="{BB063563-E8A5-4C6B-813C-A60F62AF5A87}" dt="2023-06-02T03:43:50.215" v="1849" actId="26606"/>
          <ac:picMkLst>
            <pc:docMk/>
            <pc:sldMk cId="2427952041" sldId="611"/>
            <ac:picMk id="37" creationId="{4DB13776-8D6B-5028-AFA8-BC431949D573}"/>
          </ac:picMkLst>
        </pc:picChg>
        <pc:picChg chg="add del">
          <ac:chgData name="Lazebna Nataliia" userId="e6c5487f44e4e9bd" providerId="LiveId" clId="{BB063563-E8A5-4C6B-813C-A60F62AF5A87}" dt="2023-06-02T03:44:05.144" v="1851" actId="26606"/>
          <ac:picMkLst>
            <pc:docMk/>
            <pc:sldMk cId="2427952041" sldId="611"/>
            <ac:picMk id="59" creationId="{46FF7659-B6F8-154F-0428-28C928CED7D2}"/>
          </ac:picMkLst>
        </pc:picChg>
      </pc:sldChg>
      <pc:sldChg chg="addSp delSp modSp mod setBg">
        <pc:chgData name="Lazebna Nataliia" userId="e6c5487f44e4e9bd" providerId="LiveId" clId="{BB063563-E8A5-4C6B-813C-A60F62AF5A87}" dt="2023-06-02T04:07:33.065" v="2155" actId="122"/>
        <pc:sldMkLst>
          <pc:docMk/>
          <pc:sldMk cId="1737023504" sldId="612"/>
        </pc:sldMkLst>
        <pc:spChg chg="mod ord">
          <ac:chgData name="Lazebna Nataliia" userId="e6c5487f44e4e9bd" providerId="LiveId" clId="{BB063563-E8A5-4C6B-813C-A60F62AF5A87}" dt="2023-06-02T04:07:33.065" v="2155" actId="122"/>
          <ac:spMkLst>
            <pc:docMk/>
            <pc:sldMk cId="1737023504" sldId="612"/>
            <ac:spMk id="2" creationId="{CDAECB60-01F2-0FF1-46C2-D54548BA79B2}"/>
          </ac:spMkLst>
        </pc:spChg>
        <pc:spChg chg="del">
          <ac:chgData name="Lazebna Nataliia" userId="e6c5487f44e4e9bd" providerId="LiveId" clId="{BB063563-E8A5-4C6B-813C-A60F62AF5A87}" dt="2023-06-02T03:49:31.410" v="1923"/>
          <ac:spMkLst>
            <pc:docMk/>
            <pc:sldMk cId="1737023504" sldId="612"/>
            <ac:spMk id="3" creationId="{915FC36D-618B-154E-0130-F0DC20105D7B}"/>
          </ac:spMkLst>
        </pc:spChg>
        <pc:spChg chg="add del">
          <ac:chgData name="Lazebna Nataliia" userId="e6c5487f44e4e9bd" providerId="LiveId" clId="{BB063563-E8A5-4C6B-813C-A60F62AF5A87}" dt="2023-06-02T04:07:01.258" v="2129" actId="26606"/>
          <ac:spMkLst>
            <pc:docMk/>
            <pc:sldMk cId="1737023504" sldId="612"/>
            <ac:spMk id="3078" creationId="{5AD280EB-FC96-F4EA-D791-5FC5E8A35038}"/>
          </ac:spMkLst>
        </pc:spChg>
        <pc:spChg chg="add">
          <ac:chgData name="Lazebna Nataliia" userId="e6c5487f44e4e9bd" providerId="LiveId" clId="{BB063563-E8A5-4C6B-813C-A60F62AF5A87}" dt="2023-06-02T04:07:06.794" v="2132" actId="26606"/>
          <ac:spMkLst>
            <pc:docMk/>
            <pc:sldMk cId="1737023504" sldId="612"/>
            <ac:spMk id="3079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4:07:01.258" v="2129" actId="26606"/>
          <ac:spMkLst>
            <pc:docMk/>
            <pc:sldMk cId="1737023504" sldId="612"/>
            <ac:spMk id="3081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07:01.258" v="2129" actId="26606"/>
          <ac:spMkLst>
            <pc:docMk/>
            <pc:sldMk cId="1737023504" sldId="612"/>
            <ac:spMk id="3083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07:01.258" v="2129" actId="26606"/>
          <ac:spMkLst>
            <pc:docMk/>
            <pc:sldMk cId="1737023504" sldId="612"/>
            <ac:spMk id="3085" creationId="{16E12301-1C96-4D15-9838-D5B894B22365}"/>
          </ac:spMkLst>
        </pc:spChg>
        <pc:spChg chg="add">
          <ac:chgData name="Lazebna Nataliia" userId="e6c5487f44e4e9bd" providerId="LiveId" clId="{BB063563-E8A5-4C6B-813C-A60F62AF5A87}" dt="2023-06-02T04:07:06.794" v="2132" actId="26606"/>
          <ac:spMkLst>
            <pc:docMk/>
            <pc:sldMk cId="1737023504" sldId="612"/>
            <ac:spMk id="3105" creationId="{F1174801-1395-44C5-9B00-CCAC45C056E7}"/>
          </ac:spMkLst>
        </pc:spChg>
        <pc:spChg chg="add del">
          <ac:chgData name="Lazebna Nataliia" userId="e6c5487f44e4e9bd" providerId="LiveId" clId="{BB063563-E8A5-4C6B-813C-A60F62AF5A87}" dt="2023-06-02T04:07:06.754" v="2131" actId="26606"/>
          <ac:spMkLst>
            <pc:docMk/>
            <pc:sldMk cId="1737023504" sldId="612"/>
            <ac:spMk id="3107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07:06.754" v="2131" actId="26606"/>
          <ac:spMkLst>
            <pc:docMk/>
            <pc:sldMk cId="1737023504" sldId="612"/>
            <ac:spMk id="3108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07:06.754" v="2131" actId="26606"/>
          <ac:spMkLst>
            <pc:docMk/>
            <pc:sldMk cId="1737023504" sldId="612"/>
            <ac:spMk id="3117" creationId="{EF6A1473-46FA-D434-11B3-2A195CA7A280}"/>
          </ac:spMkLst>
        </pc:spChg>
        <pc:spChg chg="add">
          <ac:chgData name="Lazebna Nataliia" userId="e6c5487f44e4e9bd" providerId="LiveId" clId="{BB063563-E8A5-4C6B-813C-A60F62AF5A87}" dt="2023-06-02T04:07:06.794" v="2132" actId="26606"/>
          <ac:spMkLst>
            <pc:docMk/>
            <pc:sldMk cId="1737023504" sldId="612"/>
            <ac:spMk id="3134" creationId="{3AF4666D-BD98-40A5-A75F-478B982010B2}"/>
          </ac:spMkLst>
        </pc:spChg>
        <pc:spChg chg="add">
          <ac:chgData name="Lazebna Nataliia" userId="e6c5487f44e4e9bd" providerId="LiveId" clId="{BB063563-E8A5-4C6B-813C-A60F62AF5A87}" dt="2023-06-02T04:07:06.794" v="2132" actId="26606"/>
          <ac:spMkLst>
            <pc:docMk/>
            <pc:sldMk cId="1737023504" sldId="612"/>
            <ac:spMk id="3135" creationId="{68680585-71F9-4721-A998-4974171D2EB4}"/>
          </ac:spMkLst>
        </pc:spChg>
        <pc:spChg chg="add">
          <ac:chgData name="Lazebna Nataliia" userId="e6c5487f44e4e9bd" providerId="LiveId" clId="{BB063563-E8A5-4C6B-813C-A60F62AF5A87}" dt="2023-06-02T04:07:06.794" v="2132" actId="26606"/>
          <ac:spMkLst>
            <pc:docMk/>
            <pc:sldMk cId="1737023504" sldId="612"/>
            <ac:spMk id="3136" creationId="{12BC95C2-2EEC-4F59-ABA8-660B0D059CCF}"/>
          </ac:spMkLst>
        </pc:spChg>
        <pc:spChg chg="add">
          <ac:chgData name="Lazebna Nataliia" userId="e6c5487f44e4e9bd" providerId="LiveId" clId="{BB063563-E8A5-4C6B-813C-A60F62AF5A87}" dt="2023-06-02T04:07:06.794" v="2132" actId="26606"/>
          <ac:spMkLst>
            <pc:docMk/>
            <pc:sldMk cId="1737023504" sldId="612"/>
            <ac:spMk id="3140" creationId="{996DFAFB-BCE1-4BEC-82FB-D574234DEF0A}"/>
          </ac:spMkLst>
        </pc:spChg>
        <pc:grpChg chg="add del">
          <ac:chgData name="Lazebna Nataliia" userId="e6c5487f44e4e9bd" providerId="LiveId" clId="{BB063563-E8A5-4C6B-813C-A60F62AF5A87}" dt="2023-06-02T04:07:01.258" v="2129" actId="26606"/>
          <ac:grpSpMkLst>
            <pc:docMk/>
            <pc:sldMk cId="1737023504" sldId="612"/>
            <ac:grpSpMk id="3087" creationId="{D7A5FD75-4B35-4162-9304-569491255811}"/>
          </ac:grpSpMkLst>
        </pc:grpChg>
        <pc:grpChg chg="add del">
          <ac:chgData name="Lazebna Nataliia" userId="e6c5487f44e4e9bd" providerId="LiveId" clId="{BB063563-E8A5-4C6B-813C-A60F62AF5A87}" dt="2023-06-02T04:07:06.754" v="2131" actId="26606"/>
          <ac:grpSpMkLst>
            <pc:docMk/>
            <pc:sldMk cId="1737023504" sldId="612"/>
            <ac:grpSpMk id="3095" creationId="{741948F9-C525-410D-9F0C-63EA1E0F393C}"/>
          </ac:grpSpMkLst>
        </pc:grpChg>
        <pc:grpChg chg="add del">
          <ac:chgData name="Lazebna Nataliia" userId="e6c5487f44e4e9bd" providerId="LiveId" clId="{BB063563-E8A5-4C6B-813C-A60F62AF5A87}" dt="2023-06-02T04:07:01.258" v="2129" actId="26606"/>
          <ac:grpSpMkLst>
            <pc:docMk/>
            <pc:sldMk cId="1737023504" sldId="612"/>
            <ac:grpSpMk id="3096" creationId="{34676384-D846-461C-B8F3-BDB849B4A408}"/>
          </ac:grpSpMkLst>
        </pc:grpChg>
        <pc:grpChg chg="add del">
          <ac:chgData name="Lazebna Nataliia" userId="e6c5487f44e4e9bd" providerId="LiveId" clId="{BB063563-E8A5-4C6B-813C-A60F62AF5A87}" dt="2023-06-02T04:07:06.754" v="2131" actId="26606"/>
          <ac:grpSpMkLst>
            <pc:docMk/>
            <pc:sldMk cId="1737023504" sldId="612"/>
            <ac:grpSpMk id="3109" creationId="{9C6A6A21-4C17-4D70-902F-429763934904}"/>
          </ac:grpSpMkLst>
        </pc:grpChg>
        <pc:grpChg chg="add">
          <ac:chgData name="Lazebna Nataliia" userId="e6c5487f44e4e9bd" providerId="LiveId" clId="{BB063563-E8A5-4C6B-813C-A60F62AF5A87}" dt="2023-06-02T04:07:06.794" v="2132" actId="26606"/>
          <ac:grpSpMkLst>
            <pc:docMk/>
            <pc:sldMk cId="1737023504" sldId="612"/>
            <ac:grpSpMk id="3137" creationId="{03E9870D-4BBA-43AF-8D44-BBADF020CFF6}"/>
          </ac:grpSpMkLst>
        </pc:grpChg>
        <pc:grpChg chg="add">
          <ac:chgData name="Lazebna Nataliia" userId="e6c5487f44e4e9bd" providerId="LiveId" clId="{BB063563-E8A5-4C6B-813C-A60F62AF5A87}" dt="2023-06-02T04:07:06.794" v="2132" actId="26606"/>
          <ac:grpSpMkLst>
            <pc:docMk/>
            <pc:sldMk cId="1737023504" sldId="612"/>
            <ac:grpSpMk id="3138" creationId="{C3279E8D-2BAA-4CB1-834B-09FADD54DE56}"/>
          </ac:grpSpMkLst>
        </pc:grpChg>
        <pc:grpChg chg="add">
          <ac:chgData name="Lazebna Nataliia" userId="e6c5487f44e4e9bd" providerId="LiveId" clId="{BB063563-E8A5-4C6B-813C-A60F62AF5A87}" dt="2023-06-02T04:07:06.794" v="2132" actId="26606"/>
          <ac:grpSpMkLst>
            <pc:docMk/>
            <pc:sldMk cId="1737023504" sldId="612"/>
            <ac:grpSpMk id="3141" creationId="{4210BA9D-B4AC-4A1D-B63B-44F10A9A7D49}"/>
          </ac:grpSpMkLst>
        </pc:grpChg>
        <pc:grpChg chg="add">
          <ac:chgData name="Lazebna Nataliia" userId="e6c5487f44e4e9bd" providerId="LiveId" clId="{BB063563-E8A5-4C6B-813C-A60F62AF5A87}" dt="2023-06-02T04:07:06.794" v="2132" actId="26606"/>
          <ac:grpSpMkLst>
            <pc:docMk/>
            <pc:sldMk cId="1737023504" sldId="612"/>
            <ac:grpSpMk id="3150" creationId="{80F56037-8334-4400-9C7A-A3BEFA96A8A6}"/>
          </ac:grpSpMkLst>
        </pc:grpChg>
        <pc:grpChg chg="add">
          <ac:chgData name="Lazebna Nataliia" userId="e6c5487f44e4e9bd" providerId="LiveId" clId="{BB063563-E8A5-4C6B-813C-A60F62AF5A87}" dt="2023-06-02T04:07:06.794" v="2132" actId="26606"/>
          <ac:grpSpMkLst>
            <pc:docMk/>
            <pc:sldMk cId="1737023504" sldId="612"/>
            <ac:grpSpMk id="3153" creationId="{6B310A71-665E-47AB-9D80-2D90F7D92163}"/>
          </ac:grpSpMkLst>
        </pc:grpChg>
        <pc:picChg chg="add mod">
          <ac:chgData name="Lazebna Nataliia" userId="e6c5487f44e4e9bd" providerId="LiveId" clId="{BB063563-E8A5-4C6B-813C-A60F62AF5A87}" dt="2023-06-02T04:07:06.794" v="2132" actId="26606"/>
          <ac:picMkLst>
            <pc:docMk/>
            <pc:sldMk cId="1737023504" sldId="612"/>
            <ac:picMk id="3074" creationId="{65C35C61-FF49-229C-C265-75868BE940F3}"/>
          </ac:picMkLst>
        </pc:picChg>
      </pc:sldChg>
      <pc:sldChg chg="addSp delSp modSp new mod ord setBg">
        <pc:chgData name="Lazebna Nataliia" userId="e6c5487f44e4e9bd" providerId="LiveId" clId="{BB063563-E8A5-4C6B-813C-A60F62AF5A87}" dt="2023-06-02T03:31:42.533" v="1683"/>
        <pc:sldMkLst>
          <pc:docMk/>
          <pc:sldMk cId="742175190" sldId="613"/>
        </pc:sldMkLst>
        <pc:spChg chg="mod">
          <ac:chgData name="Lazebna Nataliia" userId="e6c5487f44e4e9bd" providerId="LiveId" clId="{BB063563-E8A5-4C6B-813C-A60F62AF5A87}" dt="2023-06-02T02:56:43.760" v="246" actId="26606"/>
          <ac:spMkLst>
            <pc:docMk/>
            <pc:sldMk cId="742175190" sldId="613"/>
            <ac:spMk id="2" creationId="{20869300-BB6A-4127-0FD8-43F8720AD316}"/>
          </ac:spMkLst>
        </pc:spChg>
        <pc:spChg chg="del">
          <ac:chgData name="Lazebna Nataliia" userId="e6c5487f44e4e9bd" providerId="LiveId" clId="{BB063563-E8A5-4C6B-813C-A60F62AF5A87}" dt="2023-06-02T02:53:21.452" v="238"/>
          <ac:spMkLst>
            <pc:docMk/>
            <pc:sldMk cId="742175190" sldId="613"/>
            <ac:spMk id="3" creationId="{954BA143-0993-5106-E279-9A6AD130290A}"/>
          </ac:spMkLst>
        </pc:spChg>
        <pc:spChg chg="add">
          <ac:chgData name="Lazebna Nataliia" userId="e6c5487f44e4e9bd" providerId="LiveId" clId="{BB063563-E8A5-4C6B-813C-A60F62AF5A87}" dt="2023-06-02T02:56:43.760" v="246" actId="26606"/>
          <ac:spMkLst>
            <pc:docMk/>
            <pc:sldMk cId="742175190" sldId="613"/>
            <ac:spMk id="1036" creationId="{D563C74D-8F11-E1F0-E56D-21E6FF22AC8C}"/>
          </ac:spMkLst>
        </pc:spChg>
        <pc:spChg chg="add">
          <ac:chgData name="Lazebna Nataliia" userId="e6c5487f44e4e9bd" providerId="LiveId" clId="{BB063563-E8A5-4C6B-813C-A60F62AF5A87}" dt="2023-06-02T02:56:43.760" v="246" actId="26606"/>
          <ac:spMkLst>
            <pc:docMk/>
            <pc:sldMk cId="742175190" sldId="613"/>
            <ac:spMk id="1039" creationId="{8651CFA9-6065-4243-AC48-858E359780B1}"/>
          </ac:spMkLst>
        </pc:spChg>
        <pc:spChg chg="add">
          <ac:chgData name="Lazebna Nataliia" userId="e6c5487f44e4e9bd" providerId="LiveId" clId="{BB063563-E8A5-4C6B-813C-A60F62AF5A87}" dt="2023-06-02T02:56:43.760" v="246" actId="26606"/>
          <ac:spMkLst>
            <pc:docMk/>
            <pc:sldMk cId="742175190" sldId="613"/>
            <ac:spMk id="1041" creationId="{37962AE0-6A1C-4B76-9D52-10E5E6D7D3BB}"/>
          </ac:spMkLst>
        </pc:spChg>
        <pc:spChg chg="add">
          <ac:chgData name="Lazebna Nataliia" userId="e6c5487f44e4e9bd" providerId="LiveId" clId="{BB063563-E8A5-4C6B-813C-A60F62AF5A87}" dt="2023-06-02T02:56:43.760" v="246" actId="26606"/>
          <ac:spMkLst>
            <pc:docMk/>
            <pc:sldMk cId="742175190" sldId="613"/>
            <ac:spMk id="1043" creationId="{16E12301-1C96-4D15-9838-D5B894B22365}"/>
          </ac:spMkLst>
        </pc:spChg>
        <pc:grpChg chg="add">
          <ac:chgData name="Lazebna Nataliia" userId="e6c5487f44e4e9bd" providerId="LiveId" clId="{BB063563-E8A5-4C6B-813C-A60F62AF5A87}" dt="2023-06-02T02:56:43.760" v="246" actId="26606"/>
          <ac:grpSpMkLst>
            <pc:docMk/>
            <pc:sldMk cId="742175190" sldId="613"/>
            <ac:grpSpMk id="1045" creationId="{D7A5FD75-4B35-4162-9304-569491255811}"/>
          </ac:grpSpMkLst>
        </pc:grpChg>
        <pc:grpChg chg="add">
          <ac:chgData name="Lazebna Nataliia" userId="e6c5487f44e4e9bd" providerId="LiveId" clId="{BB063563-E8A5-4C6B-813C-A60F62AF5A87}" dt="2023-06-02T02:56:43.760" v="246" actId="26606"/>
          <ac:grpSpMkLst>
            <pc:docMk/>
            <pc:sldMk cId="742175190" sldId="613"/>
            <ac:grpSpMk id="1054" creationId="{34676384-D846-461C-B8F3-BDB849B4A408}"/>
          </ac:grpSpMkLst>
        </pc:grpChg>
        <pc:picChg chg="add mod">
          <ac:chgData name="Lazebna Nataliia" userId="e6c5487f44e4e9bd" providerId="LiveId" clId="{BB063563-E8A5-4C6B-813C-A60F62AF5A87}" dt="2023-06-02T02:56:43.760" v="246" actId="26606"/>
          <ac:picMkLst>
            <pc:docMk/>
            <pc:sldMk cId="742175190" sldId="613"/>
            <ac:picMk id="1026" creationId="{4BD074BA-97D3-B33A-AD13-2350E0A3558D}"/>
          </ac:picMkLst>
        </pc:picChg>
        <pc:picChg chg="add mod ord">
          <ac:chgData name="Lazebna Nataliia" userId="e6c5487f44e4e9bd" providerId="LiveId" clId="{BB063563-E8A5-4C6B-813C-A60F62AF5A87}" dt="2023-06-02T02:56:43.760" v="246" actId="26606"/>
          <ac:picMkLst>
            <pc:docMk/>
            <pc:sldMk cId="742175190" sldId="613"/>
            <ac:picMk id="1028" creationId="{28E3029F-03CE-F93E-E3E0-93E0BD86D0E5}"/>
          </ac:picMkLst>
        </pc:picChg>
        <pc:picChg chg="add mod">
          <ac:chgData name="Lazebna Nataliia" userId="e6c5487f44e4e9bd" providerId="LiveId" clId="{BB063563-E8A5-4C6B-813C-A60F62AF5A87}" dt="2023-06-02T02:56:43.760" v="246" actId="26606"/>
          <ac:picMkLst>
            <pc:docMk/>
            <pc:sldMk cId="742175190" sldId="613"/>
            <ac:picMk id="1030" creationId="{A47ACC68-5CB2-7809-6341-EEEA7822F85B}"/>
          </ac:picMkLst>
        </pc:picChg>
        <pc:picChg chg="add mod ord">
          <ac:chgData name="Lazebna Nataliia" userId="e6c5487f44e4e9bd" providerId="LiveId" clId="{BB063563-E8A5-4C6B-813C-A60F62AF5A87}" dt="2023-06-02T02:56:43.760" v="246" actId="26606"/>
          <ac:picMkLst>
            <pc:docMk/>
            <pc:sldMk cId="742175190" sldId="613"/>
            <ac:picMk id="1032" creationId="{F1DB2253-863D-AB1D-B669-682A2405A57F}"/>
          </ac:picMkLst>
        </pc:picChg>
      </pc:sldChg>
      <pc:sldChg chg="addSp delSp modSp new mod setBg">
        <pc:chgData name="Lazebna Nataliia" userId="e6c5487f44e4e9bd" providerId="LiveId" clId="{BB063563-E8A5-4C6B-813C-A60F62AF5A87}" dt="2023-06-02T03:33:54.355" v="1752" actId="20577"/>
        <pc:sldMkLst>
          <pc:docMk/>
          <pc:sldMk cId="1947462892" sldId="614"/>
        </pc:sldMkLst>
        <pc:spChg chg="mod">
          <ac:chgData name="Lazebna Nataliia" userId="e6c5487f44e4e9bd" providerId="LiveId" clId="{BB063563-E8A5-4C6B-813C-A60F62AF5A87}" dt="2023-06-02T03:33:35.050" v="1743" actId="14100"/>
          <ac:spMkLst>
            <pc:docMk/>
            <pc:sldMk cId="1947462892" sldId="614"/>
            <ac:spMk id="2" creationId="{4B52ED2C-098D-E8F6-29D0-74B7C89B0E22}"/>
          </ac:spMkLst>
        </pc:spChg>
        <pc:spChg chg="mod">
          <ac:chgData name="Lazebna Nataliia" userId="e6c5487f44e4e9bd" providerId="LiveId" clId="{BB063563-E8A5-4C6B-813C-A60F62AF5A87}" dt="2023-06-02T03:33:54.355" v="1752" actId="20577"/>
          <ac:spMkLst>
            <pc:docMk/>
            <pc:sldMk cId="1947462892" sldId="614"/>
            <ac:spMk id="3" creationId="{E7744223-6B09-D86B-3E9A-C8EB17FF050B}"/>
          </ac:spMkLst>
        </pc:spChg>
        <pc:spChg chg="add">
          <ac:chgData name="Lazebna Nataliia" userId="e6c5487f44e4e9bd" providerId="LiveId" clId="{BB063563-E8A5-4C6B-813C-A60F62AF5A87}" dt="2023-06-02T03:02:58.083" v="416" actId="26606"/>
          <ac:spMkLst>
            <pc:docMk/>
            <pc:sldMk cId="1947462892" sldId="614"/>
            <ac:spMk id="2057" creationId="{8651CFA9-6065-4243-AC48-858E359780B1}"/>
          </ac:spMkLst>
        </pc:spChg>
        <pc:spChg chg="add">
          <ac:chgData name="Lazebna Nataliia" userId="e6c5487f44e4e9bd" providerId="LiveId" clId="{BB063563-E8A5-4C6B-813C-A60F62AF5A87}" dt="2023-06-02T03:02:58.083" v="416" actId="26606"/>
          <ac:spMkLst>
            <pc:docMk/>
            <pc:sldMk cId="1947462892" sldId="614"/>
            <ac:spMk id="2059" creationId="{37962AE0-6A1C-4B76-9D52-10E5E6D7D3BB}"/>
          </ac:spMkLst>
        </pc:spChg>
        <pc:grpChg chg="add">
          <ac:chgData name="Lazebna Nataliia" userId="e6c5487f44e4e9bd" providerId="LiveId" clId="{BB063563-E8A5-4C6B-813C-A60F62AF5A87}" dt="2023-06-02T03:02:58.083" v="416" actId="26606"/>
          <ac:grpSpMkLst>
            <pc:docMk/>
            <pc:sldMk cId="1947462892" sldId="614"/>
            <ac:grpSpMk id="2061" creationId="{34B438D8-EF7C-445C-8B7F-953BEB1BC133}"/>
          </ac:grpSpMkLst>
        </pc:grpChg>
        <pc:grpChg chg="add">
          <ac:chgData name="Lazebna Nataliia" userId="e6c5487f44e4e9bd" providerId="LiveId" clId="{BB063563-E8A5-4C6B-813C-A60F62AF5A87}" dt="2023-06-02T03:02:58.083" v="416" actId="26606"/>
          <ac:grpSpMkLst>
            <pc:docMk/>
            <pc:sldMk cId="1947462892" sldId="614"/>
            <ac:grpSpMk id="2071" creationId="{284021E3-6F46-410C-BF43-B2DED736558E}"/>
          </ac:grpSpMkLst>
        </pc:grpChg>
        <pc:picChg chg="add del mod">
          <ac:chgData name="Lazebna Nataliia" userId="e6c5487f44e4e9bd" providerId="LiveId" clId="{BB063563-E8A5-4C6B-813C-A60F62AF5A87}" dt="2023-06-02T03:02:27.687" v="414"/>
          <ac:picMkLst>
            <pc:docMk/>
            <pc:sldMk cId="1947462892" sldId="614"/>
            <ac:picMk id="2050" creationId="{211E2BCE-8851-77C0-A87D-2A3B3CBC35EC}"/>
          </ac:picMkLst>
        </pc:picChg>
        <pc:picChg chg="add mod">
          <ac:chgData name="Lazebna Nataliia" userId="e6c5487f44e4e9bd" providerId="LiveId" clId="{BB063563-E8A5-4C6B-813C-A60F62AF5A87}" dt="2023-06-02T03:02:58.083" v="416" actId="26606"/>
          <ac:picMkLst>
            <pc:docMk/>
            <pc:sldMk cId="1947462892" sldId="614"/>
            <ac:picMk id="2052" creationId="{4FC5CE1A-541C-D006-BD73-924DC70D348C}"/>
          </ac:picMkLst>
        </pc:picChg>
      </pc:sldChg>
      <pc:sldChg chg="addSp delSp modSp new mod setBg modClrScheme chgLayout">
        <pc:chgData name="Lazebna Nataliia" userId="e6c5487f44e4e9bd" providerId="LiveId" clId="{BB063563-E8A5-4C6B-813C-A60F62AF5A87}" dt="2023-06-02T03:31:26.155" v="1681" actId="122"/>
        <pc:sldMkLst>
          <pc:docMk/>
          <pc:sldMk cId="2205210007" sldId="615"/>
        </pc:sldMkLst>
        <pc:spChg chg="del">
          <ac:chgData name="Lazebna Nataliia" userId="e6c5487f44e4e9bd" providerId="LiveId" clId="{BB063563-E8A5-4C6B-813C-A60F62AF5A87}" dt="2023-06-02T03:30:05.617" v="1667" actId="700"/>
          <ac:spMkLst>
            <pc:docMk/>
            <pc:sldMk cId="2205210007" sldId="615"/>
            <ac:spMk id="2" creationId="{6A5C4FAF-521C-2A19-C66F-50F8B7BE3D94}"/>
          </ac:spMkLst>
        </pc:spChg>
        <pc:spChg chg="add del mod ord">
          <ac:chgData name="Lazebna Nataliia" userId="e6c5487f44e4e9bd" providerId="LiveId" clId="{BB063563-E8A5-4C6B-813C-A60F62AF5A87}" dt="2023-06-02T03:30:26.914" v="1670" actId="26606"/>
          <ac:spMkLst>
            <pc:docMk/>
            <pc:sldMk cId="2205210007" sldId="615"/>
            <ac:spMk id="3" creationId="{85CB47D9-7EAE-3A96-5F24-A42B492E2A98}"/>
          </ac:spMkLst>
        </pc:spChg>
        <pc:spChg chg="add del">
          <ac:chgData name="Lazebna Nataliia" userId="e6c5487f44e4e9bd" providerId="LiveId" clId="{BB063563-E8A5-4C6B-813C-A60F62AF5A87}" dt="2023-06-02T03:30:26.727" v="1669" actId="26606"/>
          <ac:spMkLst>
            <pc:docMk/>
            <pc:sldMk cId="2205210007" sldId="615"/>
            <ac:spMk id="9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3:30:26.727" v="1669" actId="26606"/>
          <ac:spMkLst>
            <pc:docMk/>
            <pc:sldMk cId="2205210007" sldId="615"/>
            <ac:spMk id="11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3:30:26.727" v="1669" actId="26606"/>
          <ac:spMkLst>
            <pc:docMk/>
            <pc:sldMk cId="2205210007" sldId="615"/>
            <ac:spMk id="13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3:30:26.727" v="1669" actId="26606"/>
          <ac:spMkLst>
            <pc:docMk/>
            <pc:sldMk cId="2205210007" sldId="615"/>
            <ac:spMk id="15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3:30:26.727" v="1669" actId="26606"/>
          <ac:spMkLst>
            <pc:docMk/>
            <pc:sldMk cId="2205210007" sldId="615"/>
            <ac:spMk id="35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3:30:26.727" v="1669" actId="26606"/>
          <ac:spMkLst>
            <pc:docMk/>
            <pc:sldMk cId="2205210007" sldId="615"/>
            <ac:spMk id="37" creationId="{37962AE0-6A1C-4B76-9D52-10E5E6D7D3BB}"/>
          </ac:spMkLst>
        </pc:spChg>
        <pc:spChg chg="add">
          <ac:chgData name="Lazebna Nataliia" userId="e6c5487f44e4e9bd" providerId="LiveId" clId="{BB063563-E8A5-4C6B-813C-A60F62AF5A87}" dt="2023-06-02T03:30:26.914" v="1670" actId="26606"/>
          <ac:spMkLst>
            <pc:docMk/>
            <pc:sldMk cId="2205210007" sldId="615"/>
            <ac:spMk id="60" creationId="{247A131F-D5DE-41A5-B4CF-4F345319B40B}"/>
          </ac:spMkLst>
        </pc:spChg>
        <pc:spChg chg="add">
          <ac:chgData name="Lazebna Nataliia" userId="e6c5487f44e4e9bd" providerId="LiveId" clId="{BB063563-E8A5-4C6B-813C-A60F62AF5A87}" dt="2023-06-02T03:30:26.914" v="1670" actId="26606"/>
          <ac:spMkLst>
            <pc:docMk/>
            <pc:sldMk cId="2205210007" sldId="615"/>
            <ac:spMk id="61" creationId="{3AF4666D-BD98-40A5-A75F-478B982010B2}"/>
          </ac:spMkLst>
        </pc:spChg>
        <pc:spChg chg="add">
          <ac:chgData name="Lazebna Nataliia" userId="e6c5487f44e4e9bd" providerId="LiveId" clId="{BB063563-E8A5-4C6B-813C-A60F62AF5A87}" dt="2023-06-02T03:30:26.914" v="1670" actId="26606"/>
          <ac:spMkLst>
            <pc:docMk/>
            <pc:sldMk cId="2205210007" sldId="615"/>
            <ac:spMk id="62" creationId="{68680585-71F9-4721-A998-4974171D2EB4}"/>
          </ac:spMkLst>
        </pc:spChg>
        <pc:spChg chg="add">
          <ac:chgData name="Lazebna Nataliia" userId="e6c5487f44e4e9bd" providerId="LiveId" clId="{BB063563-E8A5-4C6B-813C-A60F62AF5A87}" dt="2023-06-02T03:30:26.914" v="1670" actId="26606"/>
          <ac:spMkLst>
            <pc:docMk/>
            <pc:sldMk cId="2205210007" sldId="615"/>
            <ac:spMk id="63" creationId="{12BC95C2-2EEC-4F59-ABA8-660B0D059CCF}"/>
          </ac:spMkLst>
        </pc:spChg>
        <pc:spChg chg="add">
          <ac:chgData name="Lazebna Nataliia" userId="e6c5487f44e4e9bd" providerId="LiveId" clId="{BB063563-E8A5-4C6B-813C-A60F62AF5A87}" dt="2023-06-02T03:30:26.914" v="1670" actId="26606"/>
          <ac:spMkLst>
            <pc:docMk/>
            <pc:sldMk cId="2205210007" sldId="615"/>
            <ac:spMk id="80" creationId="{8651CFA9-6065-4243-AC48-858E359780B1}"/>
          </ac:spMkLst>
        </pc:spChg>
        <pc:spChg chg="add">
          <ac:chgData name="Lazebna Nataliia" userId="e6c5487f44e4e9bd" providerId="LiveId" clId="{BB063563-E8A5-4C6B-813C-A60F62AF5A87}" dt="2023-06-02T03:30:26.914" v="1670" actId="26606"/>
          <ac:spMkLst>
            <pc:docMk/>
            <pc:sldMk cId="2205210007" sldId="615"/>
            <ac:spMk id="81" creationId="{37962AE0-6A1C-4B76-9D52-10E5E6D7D3BB}"/>
          </ac:spMkLst>
        </pc:spChg>
        <pc:grpChg chg="add del">
          <ac:chgData name="Lazebna Nataliia" userId="e6c5487f44e4e9bd" providerId="LiveId" clId="{BB063563-E8A5-4C6B-813C-A60F62AF5A87}" dt="2023-06-02T03:30:26.727" v="1669" actId="26606"/>
          <ac:grpSpMkLst>
            <pc:docMk/>
            <pc:sldMk cId="2205210007" sldId="615"/>
            <ac:grpSpMk id="17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3:30:26.727" v="1669" actId="26606"/>
          <ac:grpSpMkLst>
            <pc:docMk/>
            <pc:sldMk cId="2205210007" sldId="615"/>
            <ac:grpSpMk id="26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3:30:26.727" v="1669" actId="26606"/>
          <ac:grpSpMkLst>
            <pc:docMk/>
            <pc:sldMk cId="2205210007" sldId="615"/>
            <ac:grpSpMk id="39" creationId="{32D15CB3-AC64-41F7-86F8-22A111F3DC24}"/>
          </ac:grpSpMkLst>
        </pc:grpChg>
        <pc:grpChg chg="add del">
          <ac:chgData name="Lazebna Nataliia" userId="e6c5487f44e4e9bd" providerId="LiveId" clId="{BB063563-E8A5-4C6B-813C-A60F62AF5A87}" dt="2023-06-02T03:30:26.727" v="1669" actId="26606"/>
          <ac:grpSpMkLst>
            <pc:docMk/>
            <pc:sldMk cId="2205210007" sldId="615"/>
            <ac:grpSpMk id="49" creationId="{921D9B61-CDA2-49D1-82AA-534691496FE5}"/>
          </ac:grpSpMkLst>
        </pc:grpChg>
        <pc:grpChg chg="add">
          <ac:chgData name="Lazebna Nataliia" userId="e6c5487f44e4e9bd" providerId="LiveId" clId="{BB063563-E8A5-4C6B-813C-A60F62AF5A87}" dt="2023-06-02T03:30:26.914" v="1670" actId="26606"/>
          <ac:grpSpMkLst>
            <pc:docMk/>
            <pc:sldMk cId="2205210007" sldId="615"/>
            <ac:grpSpMk id="64" creationId="{03E9870D-4BBA-43AF-8D44-BBADF020CFF6}"/>
          </ac:grpSpMkLst>
        </pc:grpChg>
        <pc:grpChg chg="add">
          <ac:chgData name="Lazebna Nataliia" userId="e6c5487f44e4e9bd" providerId="LiveId" clId="{BB063563-E8A5-4C6B-813C-A60F62AF5A87}" dt="2023-06-02T03:30:26.914" v="1670" actId="26606"/>
          <ac:grpSpMkLst>
            <pc:docMk/>
            <pc:sldMk cId="2205210007" sldId="615"/>
            <ac:grpSpMk id="72" creationId="{C3279E8D-2BAA-4CB1-834B-09FADD54DE56}"/>
          </ac:grpSpMkLst>
        </pc:grpChg>
        <pc:grpChg chg="add">
          <ac:chgData name="Lazebna Nataliia" userId="e6c5487f44e4e9bd" providerId="LiveId" clId="{BB063563-E8A5-4C6B-813C-A60F62AF5A87}" dt="2023-06-02T03:30:26.914" v="1670" actId="26606"/>
          <ac:grpSpMkLst>
            <pc:docMk/>
            <pc:sldMk cId="2205210007" sldId="615"/>
            <ac:grpSpMk id="82" creationId="{465E612B-616F-44E5-A649-F2B268BA35CC}"/>
          </ac:grpSpMkLst>
        </pc:grpChg>
        <pc:grpChg chg="add">
          <ac:chgData name="Lazebna Nataliia" userId="e6c5487f44e4e9bd" providerId="LiveId" clId="{BB063563-E8A5-4C6B-813C-A60F62AF5A87}" dt="2023-06-02T03:30:26.914" v="1670" actId="26606"/>
          <ac:grpSpMkLst>
            <pc:docMk/>
            <pc:sldMk cId="2205210007" sldId="615"/>
            <ac:grpSpMk id="91" creationId="{ADB812D4-854E-4DD6-A613-797C10E75225}"/>
          </ac:grpSpMkLst>
        </pc:grpChg>
        <pc:graphicFrameChg chg="add del">
          <ac:chgData name="Lazebna Nataliia" userId="e6c5487f44e4e9bd" providerId="LiveId" clId="{BB063563-E8A5-4C6B-813C-A60F62AF5A87}" dt="2023-06-02T03:30:26.727" v="1669" actId="26606"/>
          <ac:graphicFrameMkLst>
            <pc:docMk/>
            <pc:sldMk cId="2205210007" sldId="615"/>
            <ac:graphicFrameMk id="5" creationId="{32BA8933-8293-9E14-55BD-05E396D91941}"/>
          </ac:graphicFrameMkLst>
        </pc:graphicFrameChg>
        <pc:graphicFrameChg chg="add mod">
          <ac:chgData name="Lazebna Nataliia" userId="e6c5487f44e4e9bd" providerId="LiveId" clId="{BB063563-E8A5-4C6B-813C-A60F62AF5A87}" dt="2023-06-02T03:31:26.155" v="1681" actId="122"/>
          <ac:graphicFrameMkLst>
            <pc:docMk/>
            <pc:sldMk cId="2205210007" sldId="615"/>
            <ac:graphicFrameMk id="100" creationId="{F953A7AB-2BA8-F537-0E06-0EB83E8984D5}"/>
          </ac:graphicFrameMkLst>
        </pc:graphicFrameChg>
      </pc:sldChg>
      <pc:sldChg chg="addSp delSp modSp new mod ord">
        <pc:chgData name="Lazebna Nataliia" userId="e6c5487f44e4e9bd" providerId="LiveId" clId="{BB063563-E8A5-4C6B-813C-A60F62AF5A87}" dt="2023-06-02T04:36:45.873" v="2970"/>
        <pc:sldMkLst>
          <pc:docMk/>
          <pc:sldMk cId="3122869611" sldId="616"/>
        </pc:sldMkLst>
        <pc:spChg chg="mod">
          <ac:chgData name="Lazebna Nataliia" userId="e6c5487f44e4e9bd" providerId="LiveId" clId="{BB063563-E8A5-4C6B-813C-A60F62AF5A87}" dt="2023-06-02T04:00:48.661" v="2114" actId="27636"/>
          <ac:spMkLst>
            <pc:docMk/>
            <pc:sldMk cId="3122869611" sldId="616"/>
            <ac:spMk id="2" creationId="{30EDE716-5009-5AD6-44BC-5524175530EE}"/>
          </ac:spMkLst>
        </pc:spChg>
        <pc:spChg chg="del">
          <ac:chgData name="Lazebna Nataliia" userId="e6c5487f44e4e9bd" providerId="LiveId" clId="{BB063563-E8A5-4C6B-813C-A60F62AF5A87}" dt="2023-06-02T03:57:14.422" v="2008"/>
          <ac:spMkLst>
            <pc:docMk/>
            <pc:sldMk cId="3122869611" sldId="616"/>
            <ac:spMk id="3" creationId="{41F70AF9-DD5F-5B89-9A82-8108ECAD3864}"/>
          </ac:spMkLst>
        </pc:spChg>
        <pc:picChg chg="add mod">
          <ac:chgData name="Lazebna Nataliia" userId="e6c5487f44e4e9bd" providerId="LiveId" clId="{BB063563-E8A5-4C6B-813C-A60F62AF5A87}" dt="2023-06-02T04:00:13.310" v="2086" actId="1076"/>
          <ac:picMkLst>
            <pc:docMk/>
            <pc:sldMk cId="3122869611" sldId="616"/>
            <ac:picMk id="5" creationId="{2806C2F3-06D6-03B0-E53C-A6A38B8C75C4}"/>
          </ac:picMkLst>
        </pc:picChg>
        <pc:picChg chg="add mod">
          <ac:chgData name="Lazebna Nataliia" userId="e6c5487f44e4e9bd" providerId="LiveId" clId="{BB063563-E8A5-4C6B-813C-A60F62AF5A87}" dt="2023-06-02T03:57:17.397" v="2009" actId="1076"/>
          <ac:picMkLst>
            <pc:docMk/>
            <pc:sldMk cId="3122869611" sldId="616"/>
            <ac:picMk id="4098" creationId="{D1AE5A5D-BC77-F4FC-11E4-36FA81F37D8A}"/>
          </ac:picMkLst>
        </pc:picChg>
        <pc:picChg chg="add mod">
          <ac:chgData name="Lazebna Nataliia" userId="e6c5487f44e4e9bd" providerId="LiveId" clId="{BB063563-E8A5-4C6B-813C-A60F62AF5A87}" dt="2023-06-02T03:57:42.250" v="2014" actId="1076"/>
          <ac:picMkLst>
            <pc:docMk/>
            <pc:sldMk cId="3122869611" sldId="616"/>
            <ac:picMk id="4100" creationId="{C67009D1-42BC-546C-F281-3E7AB6F4D8E2}"/>
          </ac:picMkLst>
        </pc:picChg>
      </pc:sldChg>
      <pc:sldChg chg="addSp delSp modSp new mod ord setBg">
        <pc:chgData name="Lazebna Nataliia" userId="e6c5487f44e4e9bd" providerId="LiveId" clId="{BB063563-E8A5-4C6B-813C-A60F62AF5A87}" dt="2023-06-02T04:37:08.547" v="2972"/>
        <pc:sldMkLst>
          <pc:docMk/>
          <pc:sldMk cId="217021900" sldId="617"/>
        </pc:sldMkLst>
        <pc:spChg chg="mod ord">
          <ac:chgData name="Lazebna Nataliia" userId="e6c5487f44e4e9bd" providerId="LiveId" clId="{BB063563-E8A5-4C6B-813C-A60F62AF5A87}" dt="2023-06-02T04:03:26.153" v="2119" actId="26606"/>
          <ac:spMkLst>
            <pc:docMk/>
            <pc:sldMk cId="217021900" sldId="617"/>
            <ac:spMk id="2" creationId="{1AE34FC1-CFF3-03C4-2BA2-84087FDC944D}"/>
          </ac:spMkLst>
        </pc:spChg>
        <pc:spChg chg="del">
          <ac:chgData name="Lazebna Nataliia" userId="e6c5487f44e4e9bd" providerId="LiveId" clId="{BB063563-E8A5-4C6B-813C-A60F62AF5A87}" dt="2023-06-02T04:03:08.142" v="2115" actId="22"/>
          <ac:spMkLst>
            <pc:docMk/>
            <pc:sldMk cId="217021900" sldId="617"/>
            <ac:spMk id="3" creationId="{FA24440F-66AC-5524-FD7F-FAF36669B03F}"/>
          </ac:spMkLst>
        </pc:spChg>
        <pc:spChg chg="add del">
          <ac:chgData name="Lazebna Nataliia" userId="e6c5487f44e4e9bd" providerId="LiveId" clId="{BB063563-E8A5-4C6B-813C-A60F62AF5A87}" dt="2023-06-02T04:03:26.057" v="2118" actId="26606"/>
          <ac:spMkLst>
            <pc:docMk/>
            <pc:sldMk cId="217021900" sldId="617"/>
            <ac:spMk id="10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4:03:26.057" v="2118" actId="26606"/>
          <ac:spMkLst>
            <pc:docMk/>
            <pc:sldMk cId="217021900" sldId="617"/>
            <ac:spMk id="12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4:03:26.057" v="2118" actId="26606"/>
          <ac:spMkLst>
            <pc:docMk/>
            <pc:sldMk cId="217021900" sldId="617"/>
            <ac:spMk id="14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4:03:26.057" v="2118" actId="26606"/>
          <ac:spMkLst>
            <pc:docMk/>
            <pc:sldMk cId="217021900" sldId="617"/>
            <ac:spMk id="16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4:03:26.057" v="2118" actId="26606"/>
          <ac:spMkLst>
            <pc:docMk/>
            <pc:sldMk cId="217021900" sldId="617"/>
            <ac:spMk id="36" creationId="{F1174801-1395-44C5-9B00-CCAC45C056E7}"/>
          </ac:spMkLst>
        </pc:spChg>
        <pc:spChg chg="add del">
          <ac:chgData name="Lazebna Nataliia" userId="e6c5487f44e4e9bd" providerId="LiveId" clId="{BB063563-E8A5-4C6B-813C-A60F62AF5A87}" dt="2023-06-02T04:03:26.057" v="2118" actId="26606"/>
          <ac:spMkLst>
            <pc:docMk/>
            <pc:sldMk cId="217021900" sldId="617"/>
            <ac:spMk id="38" creationId="{996DFAFB-BCE1-4BEC-82FB-D574234DEF0A}"/>
          </ac:spMkLst>
        </pc:spChg>
        <pc:spChg chg="add del">
          <ac:chgData name="Lazebna Nataliia" userId="e6c5487f44e4e9bd" providerId="LiveId" clId="{BB063563-E8A5-4C6B-813C-A60F62AF5A87}" dt="2023-06-02T04:03:26.057" v="2118" actId="26606"/>
          <ac:spMkLst>
            <pc:docMk/>
            <pc:sldMk cId="217021900" sldId="617"/>
            <ac:spMk id="40" creationId="{F23DAFF7-4C98-4E0E-8986-198D54B6C1F0}"/>
          </ac:spMkLst>
        </pc:spChg>
        <pc:spChg chg="add">
          <ac:chgData name="Lazebna Nataliia" userId="e6c5487f44e4e9bd" providerId="LiveId" clId="{BB063563-E8A5-4C6B-813C-A60F62AF5A87}" dt="2023-06-02T04:03:26.153" v="2119" actId="26606"/>
          <ac:spMkLst>
            <pc:docMk/>
            <pc:sldMk cId="217021900" sldId="617"/>
            <ac:spMk id="62" creationId="{247A131F-D5DE-41A5-B4CF-4F345319B40B}"/>
          </ac:spMkLst>
        </pc:spChg>
        <pc:spChg chg="add">
          <ac:chgData name="Lazebna Nataliia" userId="e6c5487f44e4e9bd" providerId="LiveId" clId="{BB063563-E8A5-4C6B-813C-A60F62AF5A87}" dt="2023-06-02T04:03:26.153" v="2119" actId="26606"/>
          <ac:spMkLst>
            <pc:docMk/>
            <pc:sldMk cId="217021900" sldId="617"/>
            <ac:spMk id="63" creationId="{3AF4666D-BD98-40A5-A75F-478B982010B2}"/>
          </ac:spMkLst>
        </pc:spChg>
        <pc:spChg chg="add">
          <ac:chgData name="Lazebna Nataliia" userId="e6c5487f44e4e9bd" providerId="LiveId" clId="{BB063563-E8A5-4C6B-813C-A60F62AF5A87}" dt="2023-06-02T04:03:26.153" v="2119" actId="26606"/>
          <ac:spMkLst>
            <pc:docMk/>
            <pc:sldMk cId="217021900" sldId="617"/>
            <ac:spMk id="64" creationId="{68680585-71F9-4721-A998-4974171D2EB4}"/>
          </ac:spMkLst>
        </pc:spChg>
        <pc:spChg chg="add">
          <ac:chgData name="Lazebna Nataliia" userId="e6c5487f44e4e9bd" providerId="LiveId" clId="{BB063563-E8A5-4C6B-813C-A60F62AF5A87}" dt="2023-06-02T04:03:26.153" v="2119" actId="26606"/>
          <ac:spMkLst>
            <pc:docMk/>
            <pc:sldMk cId="217021900" sldId="617"/>
            <ac:spMk id="65" creationId="{12BC95C2-2EEC-4F59-ABA8-660B0D059CCF}"/>
          </ac:spMkLst>
        </pc:spChg>
        <pc:spChg chg="add">
          <ac:chgData name="Lazebna Nataliia" userId="e6c5487f44e4e9bd" providerId="LiveId" clId="{BB063563-E8A5-4C6B-813C-A60F62AF5A87}" dt="2023-06-02T04:03:26.153" v="2119" actId="26606"/>
          <ac:spMkLst>
            <pc:docMk/>
            <pc:sldMk cId="217021900" sldId="617"/>
            <ac:spMk id="82" creationId="{F1174801-1395-44C5-9B00-CCAC45C056E7}"/>
          </ac:spMkLst>
        </pc:spChg>
        <pc:spChg chg="add">
          <ac:chgData name="Lazebna Nataliia" userId="e6c5487f44e4e9bd" providerId="LiveId" clId="{BB063563-E8A5-4C6B-813C-A60F62AF5A87}" dt="2023-06-02T04:03:26.153" v="2119" actId="26606"/>
          <ac:spMkLst>
            <pc:docMk/>
            <pc:sldMk cId="217021900" sldId="617"/>
            <ac:spMk id="83" creationId="{996DFAFB-BCE1-4BEC-82FB-D574234DEF0A}"/>
          </ac:spMkLst>
        </pc:spChg>
        <pc:spChg chg="add">
          <ac:chgData name="Lazebna Nataliia" userId="e6c5487f44e4e9bd" providerId="LiveId" clId="{BB063563-E8A5-4C6B-813C-A60F62AF5A87}" dt="2023-06-02T04:03:26.153" v="2119" actId="26606"/>
          <ac:spMkLst>
            <pc:docMk/>
            <pc:sldMk cId="217021900" sldId="617"/>
            <ac:spMk id="84" creationId="{16F61E84-9DCA-4F22-94BC-C901DB49995D}"/>
          </ac:spMkLst>
        </pc:spChg>
        <pc:grpChg chg="add del">
          <ac:chgData name="Lazebna Nataliia" userId="e6c5487f44e4e9bd" providerId="LiveId" clId="{BB063563-E8A5-4C6B-813C-A60F62AF5A87}" dt="2023-06-02T04:03:26.057" v="2118" actId="26606"/>
          <ac:grpSpMkLst>
            <pc:docMk/>
            <pc:sldMk cId="217021900" sldId="617"/>
            <ac:grpSpMk id="18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4:03:26.057" v="2118" actId="26606"/>
          <ac:grpSpMkLst>
            <pc:docMk/>
            <pc:sldMk cId="217021900" sldId="617"/>
            <ac:grpSpMk id="27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4:03:26.057" v="2118" actId="26606"/>
          <ac:grpSpMkLst>
            <pc:docMk/>
            <pc:sldMk cId="217021900" sldId="617"/>
            <ac:grpSpMk id="42" creationId="{18579DB9-24B0-487B-81E3-8D02AD5F8C81}"/>
          </ac:grpSpMkLst>
        </pc:grpChg>
        <pc:grpChg chg="add del">
          <ac:chgData name="Lazebna Nataliia" userId="e6c5487f44e4e9bd" providerId="LiveId" clId="{BB063563-E8A5-4C6B-813C-A60F62AF5A87}" dt="2023-06-02T04:03:26.057" v="2118" actId="26606"/>
          <ac:grpSpMkLst>
            <pc:docMk/>
            <pc:sldMk cId="217021900" sldId="617"/>
            <ac:grpSpMk id="51" creationId="{8F281804-17FE-49B9-9065-1A44CD473CAE}"/>
          </ac:grpSpMkLst>
        </pc:grpChg>
        <pc:grpChg chg="add">
          <ac:chgData name="Lazebna Nataliia" userId="e6c5487f44e4e9bd" providerId="LiveId" clId="{BB063563-E8A5-4C6B-813C-A60F62AF5A87}" dt="2023-06-02T04:03:26.153" v="2119" actId="26606"/>
          <ac:grpSpMkLst>
            <pc:docMk/>
            <pc:sldMk cId="217021900" sldId="617"/>
            <ac:grpSpMk id="66" creationId="{03E9870D-4BBA-43AF-8D44-BBADF020CFF6}"/>
          </ac:grpSpMkLst>
        </pc:grpChg>
        <pc:grpChg chg="add">
          <ac:chgData name="Lazebna Nataliia" userId="e6c5487f44e4e9bd" providerId="LiveId" clId="{BB063563-E8A5-4C6B-813C-A60F62AF5A87}" dt="2023-06-02T04:03:26.153" v="2119" actId="26606"/>
          <ac:grpSpMkLst>
            <pc:docMk/>
            <pc:sldMk cId="217021900" sldId="617"/>
            <ac:grpSpMk id="74" creationId="{C3279E8D-2BAA-4CB1-834B-09FADD54DE56}"/>
          </ac:grpSpMkLst>
        </pc:grpChg>
        <pc:grpChg chg="add">
          <ac:chgData name="Lazebna Nataliia" userId="e6c5487f44e4e9bd" providerId="LiveId" clId="{BB063563-E8A5-4C6B-813C-A60F62AF5A87}" dt="2023-06-02T04:03:26.153" v="2119" actId="26606"/>
          <ac:grpSpMkLst>
            <pc:docMk/>
            <pc:sldMk cId="217021900" sldId="617"/>
            <ac:grpSpMk id="85" creationId="{18579DB9-24B0-487B-81E3-8D02AD5F8C81}"/>
          </ac:grpSpMkLst>
        </pc:grpChg>
        <pc:grpChg chg="add">
          <ac:chgData name="Lazebna Nataliia" userId="e6c5487f44e4e9bd" providerId="LiveId" clId="{BB063563-E8A5-4C6B-813C-A60F62AF5A87}" dt="2023-06-02T04:03:26.153" v="2119" actId="26606"/>
          <ac:grpSpMkLst>
            <pc:docMk/>
            <pc:sldMk cId="217021900" sldId="617"/>
            <ac:grpSpMk id="93" creationId="{8F281804-17FE-49B9-9065-1A44CD473CAE}"/>
          </ac:grpSpMkLst>
        </pc:grpChg>
        <pc:picChg chg="add mod ord">
          <ac:chgData name="Lazebna Nataliia" userId="e6c5487f44e4e9bd" providerId="LiveId" clId="{BB063563-E8A5-4C6B-813C-A60F62AF5A87}" dt="2023-06-02T04:03:26.153" v="2119" actId="26606"/>
          <ac:picMkLst>
            <pc:docMk/>
            <pc:sldMk cId="217021900" sldId="617"/>
            <ac:picMk id="5" creationId="{D583C61A-0905-37DA-01BB-1CD35CC03C02}"/>
          </ac:picMkLst>
        </pc:picChg>
      </pc:sldChg>
      <pc:sldChg chg="addSp delSp modSp new mod setBg">
        <pc:chgData name="Lazebna Nataliia" userId="e6c5487f44e4e9bd" providerId="LiveId" clId="{BB063563-E8A5-4C6B-813C-A60F62AF5A87}" dt="2023-06-02T05:20:44.696" v="4360" actId="20577"/>
        <pc:sldMkLst>
          <pc:docMk/>
          <pc:sldMk cId="106440742" sldId="618"/>
        </pc:sldMkLst>
        <pc:spChg chg="mod">
          <ac:chgData name="Lazebna Nataliia" userId="e6c5487f44e4e9bd" providerId="LiveId" clId="{BB063563-E8A5-4C6B-813C-A60F62AF5A87}" dt="2023-06-02T05:19:08.265" v="4350" actId="20578"/>
          <ac:spMkLst>
            <pc:docMk/>
            <pc:sldMk cId="106440742" sldId="618"/>
            <ac:spMk id="2" creationId="{AF56565F-6D84-633C-A0DD-5DF206F5B1AD}"/>
          </ac:spMkLst>
        </pc:spChg>
        <pc:spChg chg="del mod">
          <ac:chgData name="Lazebna Nataliia" userId="e6c5487f44e4e9bd" providerId="LiveId" clId="{BB063563-E8A5-4C6B-813C-A60F62AF5A87}" dt="2023-06-02T05:19:25.536" v="4351" actId="26606"/>
          <ac:spMkLst>
            <pc:docMk/>
            <pc:sldMk cId="106440742" sldId="618"/>
            <ac:spMk id="3" creationId="{F1F771A7-FFCD-2296-A3EA-99C7BA126F14}"/>
          </ac:spMkLst>
        </pc:spChg>
        <pc:spChg chg="add del">
          <ac:chgData name="Lazebna Nataliia" userId="e6c5487f44e4e9bd" providerId="LiveId" clId="{BB063563-E8A5-4C6B-813C-A60F62AF5A87}" dt="2023-06-02T05:18:28.874" v="4344" actId="26606"/>
          <ac:spMkLst>
            <pc:docMk/>
            <pc:sldMk cId="106440742" sldId="618"/>
            <ac:spMk id="9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8:28.874" v="4344" actId="26606"/>
          <ac:spMkLst>
            <pc:docMk/>
            <pc:sldMk cId="106440742" sldId="618"/>
            <ac:spMk id="11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5:18:28.874" v="4344" actId="26606"/>
          <ac:spMkLst>
            <pc:docMk/>
            <pc:sldMk cId="106440742" sldId="618"/>
            <ac:spMk id="13" creationId="{16E12301-1C96-4D15-9838-D5B894B22365}"/>
          </ac:spMkLst>
        </pc:spChg>
        <pc:spChg chg="add del">
          <ac:chgData name="Lazebna Nataliia" userId="e6c5487f44e4e9bd" providerId="LiveId" clId="{BB063563-E8A5-4C6B-813C-A60F62AF5A87}" dt="2023-06-02T05:18:48.609" v="4346" actId="26606"/>
          <ac:spMkLst>
            <pc:docMk/>
            <pc:sldMk cId="106440742" sldId="618"/>
            <ac:spMk id="35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8:48.609" v="4346" actId="26606"/>
          <ac:spMkLst>
            <pc:docMk/>
            <pc:sldMk cId="106440742" sldId="618"/>
            <ac:spMk id="36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5:18:53.513" v="4348" actId="26606"/>
          <ac:spMkLst>
            <pc:docMk/>
            <pc:sldMk cId="106440742" sldId="618"/>
            <ac:spMk id="55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8:53.513" v="4348" actId="26606"/>
          <ac:spMkLst>
            <pc:docMk/>
            <pc:sldMk cId="106440742" sldId="618"/>
            <ac:spMk id="56" creationId="{37962AE0-6A1C-4B76-9D52-10E5E6D7D3BB}"/>
          </ac:spMkLst>
        </pc:spChg>
        <pc:spChg chg="add">
          <ac:chgData name="Lazebna Nataliia" userId="e6c5487f44e4e9bd" providerId="LiveId" clId="{BB063563-E8A5-4C6B-813C-A60F62AF5A87}" dt="2023-06-02T05:18:53.562" v="4349" actId="26606"/>
          <ac:spMkLst>
            <pc:docMk/>
            <pc:sldMk cId="106440742" sldId="618"/>
            <ac:spMk id="65" creationId="{8651CFA9-6065-4243-AC48-858E359780B1}"/>
          </ac:spMkLst>
        </pc:spChg>
        <pc:spChg chg="add">
          <ac:chgData name="Lazebna Nataliia" userId="e6c5487f44e4e9bd" providerId="LiveId" clId="{BB063563-E8A5-4C6B-813C-A60F62AF5A87}" dt="2023-06-02T05:18:53.562" v="4349" actId="26606"/>
          <ac:spMkLst>
            <pc:docMk/>
            <pc:sldMk cId="106440742" sldId="618"/>
            <ac:spMk id="66" creationId="{37962AE0-6A1C-4B76-9D52-10E5E6D7D3BB}"/>
          </ac:spMkLst>
        </pc:spChg>
        <pc:grpChg chg="add del">
          <ac:chgData name="Lazebna Nataliia" userId="e6c5487f44e4e9bd" providerId="LiveId" clId="{BB063563-E8A5-4C6B-813C-A60F62AF5A87}" dt="2023-06-02T05:18:28.874" v="4344" actId="26606"/>
          <ac:grpSpMkLst>
            <pc:docMk/>
            <pc:sldMk cId="106440742" sldId="618"/>
            <ac:grpSpMk id="15" creationId="{D7A5FD75-4B35-4162-9304-569491255811}"/>
          </ac:grpSpMkLst>
        </pc:grpChg>
        <pc:grpChg chg="add del">
          <ac:chgData name="Lazebna Nataliia" userId="e6c5487f44e4e9bd" providerId="LiveId" clId="{BB063563-E8A5-4C6B-813C-A60F62AF5A87}" dt="2023-06-02T05:18:48.609" v="4346" actId="26606"/>
          <ac:grpSpMkLst>
            <pc:docMk/>
            <pc:sldMk cId="106440742" sldId="618"/>
            <ac:grpSpMk id="23" creationId="{741948F9-C525-410D-9F0C-63EA1E0F393C}"/>
          </ac:grpSpMkLst>
        </pc:grpChg>
        <pc:grpChg chg="add del">
          <ac:chgData name="Lazebna Nataliia" userId="e6c5487f44e4e9bd" providerId="LiveId" clId="{BB063563-E8A5-4C6B-813C-A60F62AF5A87}" dt="2023-06-02T05:18:28.874" v="4344" actId="26606"/>
          <ac:grpSpMkLst>
            <pc:docMk/>
            <pc:sldMk cId="106440742" sldId="618"/>
            <ac:grpSpMk id="24" creationId="{34676384-D846-461C-B8F3-BDB849B4A408}"/>
          </ac:grpSpMkLst>
        </pc:grpChg>
        <pc:grpChg chg="add del">
          <ac:chgData name="Lazebna Nataliia" userId="e6c5487f44e4e9bd" providerId="LiveId" clId="{BB063563-E8A5-4C6B-813C-A60F62AF5A87}" dt="2023-06-02T05:18:48.609" v="4346" actId="26606"/>
          <ac:grpSpMkLst>
            <pc:docMk/>
            <pc:sldMk cId="106440742" sldId="618"/>
            <ac:grpSpMk id="37" creationId="{9C6A6A21-4C17-4D70-902F-429763934904}"/>
          </ac:grpSpMkLst>
        </pc:grpChg>
        <pc:grpChg chg="add del">
          <ac:chgData name="Lazebna Nataliia" userId="e6c5487f44e4e9bd" providerId="LiveId" clId="{BB063563-E8A5-4C6B-813C-A60F62AF5A87}" dt="2023-06-02T05:18:53.513" v="4348" actId="26606"/>
          <ac:grpSpMkLst>
            <pc:docMk/>
            <pc:sldMk cId="106440742" sldId="618"/>
            <ac:grpSpMk id="57" creationId="{FADD1535-ED83-48B3-8EB1-671A080F0918}"/>
          </ac:grpSpMkLst>
        </pc:grpChg>
        <pc:grpChg chg="add del">
          <ac:chgData name="Lazebna Nataliia" userId="e6c5487f44e4e9bd" providerId="LiveId" clId="{BB063563-E8A5-4C6B-813C-A60F62AF5A87}" dt="2023-06-02T05:18:53.513" v="4348" actId="26606"/>
          <ac:grpSpMkLst>
            <pc:docMk/>
            <pc:sldMk cId="106440742" sldId="618"/>
            <ac:grpSpMk id="61" creationId="{01081332-6CA1-49C2-A979-7709509AD165}"/>
          </ac:grpSpMkLst>
        </pc:grpChg>
        <pc:grpChg chg="add">
          <ac:chgData name="Lazebna Nataliia" userId="e6c5487f44e4e9bd" providerId="LiveId" clId="{BB063563-E8A5-4C6B-813C-A60F62AF5A87}" dt="2023-06-02T05:18:53.562" v="4349" actId="26606"/>
          <ac:grpSpMkLst>
            <pc:docMk/>
            <pc:sldMk cId="106440742" sldId="618"/>
            <ac:grpSpMk id="67" creationId="{9C6A6A21-4C17-4D70-902F-429763934904}"/>
          </ac:grpSpMkLst>
        </pc:grpChg>
        <pc:grpChg chg="add">
          <ac:chgData name="Lazebna Nataliia" userId="e6c5487f44e4e9bd" providerId="LiveId" clId="{BB063563-E8A5-4C6B-813C-A60F62AF5A87}" dt="2023-06-02T05:18:53.562" v="4349" actId="26606"/>
          <ac:grpSpMkLst>
            <pc:docMk/>
            <pc:sldMk cId="106440742" sldId="618"/>
            <ac:grpSpMk id="76" creationId="{741948F9-C525-410D-9F0C-63EA1E0F393C}"/>
          </ac:grpSpMkLst>
        </pc:grpChg>
        <pc:graphicFrameChg chg="add mod">
          <ac:chgData name="Lazebna Nataliia" userId="e6c5487f44e4e9bd" providerId="LiveId" clId="{BB063563-E8A5-4C6B-813C-A60F62AF5A87}" dt="2023-06-02T05:20:44.696" v="4360" actId="20577"/>
          <ac:graphicFrameMkLst>
            <pc:docMk/>
            <pc:sldMk cId="106440742" sldId="618"/>
            <ac:graphicFrameMk id="86" creationId="{D09326F8-7ED9-52F9-7364-588557AAB91A}"/>
          </ac:graphicFrameMkLst>
        </pc:graphicFrameChg>
        <pc:picChg chg="add del">
          <ac:chgData name="Lazebna Nataliia" userId="e6c5487f44e4e9bd" providerId="LiveId" clId="{BB063563-E8A5-4C6B-813C-A60F62AF5A87}" dt="2023-06-02T05:18:28.874" v="4344" actId="26606"/>
          <ac:picMkLst>
            <pc:docMk/>
            <pc:sldMk cId="106440742" sldId="618"/>
            <ac:picMk id="5" creationId="{6F30BB09-F98B-F72D-34C7-C4385D566291}"/>
          </ac:picMkLst>
        </pc:picChg>
        <pc:picChg chg="add del">
          <ac:chgData name="Lazebna Nataliia" userId="e6c5487f44e4e9bd" providerId="LiveId" clId="{BB063563-E8A5-4C6B-813C-A60F62AF5A87}" dt="2023-06-02T05:18:48.609" v="4346" actId="26606"/>
          <ac:picMkLst>
            <pc:docMk/>
            <pc:sldMk cId="106440742" sldId="618"/>
            <ac:picMk id="45" creationId="{51DCFA7E-A89A-4AB4-DE5A-E881561E33AE}"/>
          </ac:picMkLst>
        </pc:picChg>
        <pc:picChg chg="add del">
          <ac:chgData name="Lazebna Nataliia" userId="e6c5487f44e4e9bd" providerId="LiveId" clId="{BB063563-E8A5-4C6B-813C-A60F62AF5A87}" dt="2023-06-02T05:18:53.513" v="4348" actId="26606"/>
          <ac:picMkLst>
            <pc:docMk/>
            <pc:sldMk cId="106440742" sldId="618"/>
            <ac:picMk id="60" creationId="{493EFBD6-3952-BC31-B9B7-B7D636FD46E1}"/>
          </ac:picMkLst>
        </pc:picChg>
        <pc:picChg chg="add">
          <ac:chgData name="Lazebna Nataliia" userId="e6c5487f44e4e9bd" providerId="LiveId" clId="{BB063563-E8A5-4C6B-813C-A60F62AF5A87}" dt="2023-06-02T05:18:53.562" v="4349" actId="26606"/>
          <ac:picMkLst>
            <pc:docMk/>
            <pc:sldMk cId="106440742" sldId="618"/>
            <ac:picMk id="75" creationId="{51DCFA7E-A89A-4AB4-DE5A-E881561E33AE}"/>
          </ac:picMkLst>
        </pc:picChg>
      </pc:sldChg>
      <pc:sldChg chg="new del">
        <pc:chgData name="Lazebna Nataliia" userId="e6c5487f44e4e9bd" providerId="LiveId" clId="{BB063563-E8A5-4C6B-813C-A60F62AF5A87}" dt="2023-06-02T05:19:41.414" v="4352" actId="47"/>
        <pc:sldMkLst>
          <pc:docMk/>
          <pc:sldMk cId="2398309788" sldId="619"/>
        </pc:sldMkLst>
      </pc:sldChg>
      <pc:sldChg chg="new del">
        <pc:chgData name="Lazebna Nataliia" userId="e6c5487f44e4e9bd" providerId="LiveId" clId="{BB063563-E8A5-4C6B-813C-A60F62AF5A87}" dt="2023-06-02T05:19:45.229" v="4353" actId="47"/>
        <pc:sldMkLst>
          <pc:docMk/>
          <pc:sldMk cId="3092959229" sldId="620"/>
        </pc:sldMkLst>
      </pc:sldChg>
      <pc:sldChg chg="new del">
        <pc:chgData name="Lazebna Nataliia" userId="e6c5487f44e4e9bd" providerId="LiveId" clId="{BB063563-E8A5-4C6B-813C-A60F62AF5A87}" dt="2023-06-02T05:19:48.124" v="4354" actId="47"/>
        <pc:sldMkLst>
          <pc:docMk/>
          <pc:sldMk cId="407857751" sldId="621"/>
        </pc:sldMkLst>
      </pc:sldChg>
      <pc:sldChg chg="addSp delSp modSp new mod setBg">
        <pc:chgData name="Lazebna Nataliia" userId="e6c5487f44e4e9bd" providerId="LiveId" clId="{BB063563-E8A5-4C6B-813C-A60F62AF5A87}" dt="2023-06-02T04:06:27.775" v="2127" actId="26606"/>
        <pc:sldMkLst>
          <pc:docMk/>
          <pc:sldMk cId="423982572" sldId="622"/>
        </pc:sldMkLst>
        <pc:spChg chg="del mod or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2" creationId="{1C7FCF38-6DE0-27AC-6EDD-28D1CB08E7BC}"/>
          </ac:spMkLst>
        </pc:spChg>
        <pc:spChg chg="del">
          <ac:chgData name="Lazebna Nataliia" userId="e6c5487f44e4e9bd" providerId="LiveId" clId="{BB063563-E8A5-4C6B-813C-A60F62AF5A87}" dt="2023-06-02T04:06:23.364" v="2124" actId="22"/>
          <ac:spMkLst>
            <pc:docMk/>
            <pc:sldMk cId="423982572" sldId="622"/>
            <ac:spMk id="3" creationId="{E7170C92-0E01-F2E8-7C37-67F750A888DF}"/>
          </ac:spMkLst>
        </pc:spChg>
        <pc:spChg chg="add del">
          <ac:chgData name="Lazebna Nataliia" userId="e6c5487f44e4e9bd" providerId="LiveId" clId="{BB063563-E8A5-4C6B-813C-A60F62AF5A87}" dt="2023-06-02T04:06:27.726" v="2126" actId="26606"/>
          <ac:spMkLst>
            <pc:docMk/>
            <pc:sldMk cId="423982572" sldId="622"/>
            <ac:spMk id="10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4:06:27.726" v="2126" actId="26606"/>
          <ac:spMkLst>
            <pc:docMk/>
            <pc:sldMk cId="423982572" sldId="622"/>
            <ac:spMk id="12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4:06:27.726" v="2126" actId="26606"/>
          <ac:spMkLst>
            <pc:docMk/>
            <pc:sldMk cId="423982572" sldId="622"/>
            <ac:spMk id="14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4:06:27.726" v="2126" actId="26606"/>
          <ac:spMkLst>
            <pc:docMk/>
            <pc:sldMk cId="423982572" sldId="622"/>
            <ac:spMk id="16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4:06:27.726" v="2126" actId="26606"/>
          <ac:spMkLst>
            <pc:docMk/>
            <pc:sldMk cId="423982572" sldId="622"/>
            <ac:spMk id="36" creationId="{F1174801-1395-44C5-9B00-CCAC45C056E7}"/>
          </ac:spMkLst>
        </pc:spChg>
        <pc:spChg chg="add del">
          <ac:chgData name="Lazebna Nataliia" userId="e6c5487f44e4e9bd" providerId="LiveId" clId="{BB063563-E8A5-4C6B-813C-A60F62AF5A87}" dt="2023-06-02T04:06:27.726" v="2126" actId="26606"/>
          <ac:spMkLst>
            <pc:docMk/>
            <pc:sldMk cId="423982572" sldId="622"/>
            <ac:spMk id="38" creationId="{996DFAFB-BCE1-4BEC-82FB-D574234DEF0A}"/>
          </ac:spMkLst>
        </pc:spChg>
        <pc:spChg chg="add del">
          <ac:chgData name="Lazebna Nataliia" userId="e6c5487f44e4e9bd" providerId="LiveId" clId="{BB063563-E8A5-4C6B-813C-A60F62AF5A87}" dt="2023-06-02T04:06:27.726" v="2126" actId="26606"/>
          <ac:spMkLst>
            <pc:docMk/>
            <pc:sldMk cId="423982572" sldId="622"/>
            <ac:spMk id="40" creationId="{16F61E84-9DCA-4F22-94BC-C901DB49995D}"/>
          </ac:spMkLst>
        </pc:spChg>
        <pc:spChg chg="ad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74" creationId="{247A131F-D5DE-41A5-B4CF-4F345319B40B}"/>
          </ac:spMkLst>
        </pc:spChg>
        <pc:spChg chg="ad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75" creationId="{3AF4666D-BD98-40A5-A75F-478B982010B2}"/>
          </ac:spMkLst>
        </pc:spChg>
        <pc:spChg chg="ad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76" creationId="{68680585-71F9-4721-A998-4974171D2EB4}"/>
          </ac:spMkLst>
        </pc:spChg>
        <pc:spChg chg="ad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77" creationId="{12BC95C2-2EEC-4F59-ABA8-660B0D059CCF}"/>
          </ac:spMkLst>
        </pc:spChg>
        <pc:spChg chg="ad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94" creationId="{3A6C273A-38F2-4D34-98BF-47B248862B76}"/>
          </ac:spMkLst>
        </pc:spChg>
        <pc:spChg chg="ad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95" creationId="{2E2CF659-EE5D-432C-B47F-10AC4A48A347}"/>
          </ac:spMkLst>
        </pc:spChg>
        <pc:spChg chg="ad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96" creationId="{683AA549-1F0C-46E0-AAD8-DC3DC6CA6181}"/>
          </ac:spMkLst>
        </pc:spChg>
        <pc:spChg chg="add">
          <ac:chgData name="Lazebna Nataliia" userId="e6c5487f44e4e9bd" providerId="LiveId" clId="{BB063563-E8A5-4C6B-813C-A60F62AF5A87}" dt="2023-06-02T04:06:27.775" v="2127" actId="26606"/>
          <ac:spMkLst>
            <pc:docMk/>
            <pc:sldMk cId="423982572" sldId="622"/>
            <ac:spMk id="106" creationId="{03E51277-1095-412F-913B-8FA8021AA626}"/>
          </ac:spMkLst>
        </pc:spChg>
        <pc:grpChg chg="add del">
          <ac:chgData name="Lazebna Nataliia" userId="e6c5487f44e4e9bd" providerId="LiveId" clId="{BB063563-E8A5-4C6B-813C-A60F62AF5A87}" dt="2023-06-02T04:06:27.726" v="2126" actId="26606"/>
          <ac:grpSpMkLst>
            <pc:docMk/>
            <pc:sldMk cId="423982572" sldId="622"/>
            <ac:grpSpMk id="18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4:06:27.726" v="2126" actId="26606"/>
          <ac:grpSpMkLst>
            <pc:docMk/>
            <pc:sldMk cId="423982572" sldId="622"/>
            <ac:grpSpMk id="27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4:06:27.726" v="2126" actId="26606"/>
          <ac:grpSpMkLst>
            <pc:docMk/>
            <pc:sldMk cId="423982572" sldId="622"/>
            <ac:grpSpMk id="42" creationId="{18579DB9-24B0-487B-81E3-8D02AD5F8C81}"/>
          </ac:grpSpMkLst>
        </pc:grpChg>
        <pc:grpChg chg="add del">
          <ac:chgData name="Lazebna Nataliia" userId="e6c5487f44e4e9bd" providerId="LiveId" clId="{BB063563-E8A5-4C6B-813C-A60F62AF5A87}" dt="2023-06-02T04:06:27.726" v="2126" actId="26606"/>
          <ac:grpSpMkLst>
            <pc:docMk/>
            <pc:sldMk cId="423982572" sldId="622"/>
            <ac:grpSpMk id="51" creationId="{8F281804-17FE-49B9-9065-1A44CD473CAE}"/>
          </ac:grpSpMkLst>
        </pc:grpChg>
        <pc:grpChg chg="add">
          <ac:chgData name="Lazebna Nataliia" userId="e6c5487f44e4e9bd" providerId="LiveId" clId="{BB063563-E8A5-4C6B-813C-A60F62AF5A87}" dt="2023-06-02T04:06:27.775" v="2127" actId="26606"/>
          <ac:grpSpMkLst>
            <pc:docMk/>
            <pc:sldMk cId="423982572" sldId="622"/>
            <ac:grpSpMk id="78" creationId="{03E9870D-4BBA-43AF-8D44-BBADF020CFF6}"/>
          </ac:grpSpMkLst>
        </pc:grpChg>
        <pc:grpChg chg="add">
          <ac:chgData name="Lazebna Nataliia" userId="e6c5487f44e4e9bd" providerId="LiveId" clId="{BB063563-E8A5-4C6B-813C-A60F62AF5A87}" dt="2023-06-02T04:06:27.775" v="2127" actId="26606"/>
          <ac:grpSpMkLst>
            <pc:docMk/>
            <pc:sldMk cId="423982572" sldId="622"/>
            <ac:grpSpMk id="86" creationId="{C3279E8D-2BAA-4CB1-834B-09FADD54DE56}"/>
          </ac:grpSpMkLst>
        </pc:grpChg>
        <pc:grpChg chg="add">
          <ac:chgData name="Lazebna Nataliia" userId="e6c5487f44e4e9bd" providerId="LiveId" clId="{BB063563-E8A5-4C6B-813C-A60F62AF5A87}" dt="2023-06-02T04:06:27.775" v="2127" actId="26606"/>
          <ac:grpSpMkLst>
            <pc:docMk/>
            <pc:sldMk cId="423982572" sldId="622"/>
            <ac:grpSpMk id="97" creationId="{7B2F7E43-35EC-4103-9D95-2ACDB00387CC}"/>
          </ac:grpSpMkLst>
        </pc:grpChg>
        <pc:grpChg chg="add">
          <ac:chgData name="Lazebna Nataliia" userId="e6c5487f44e4e9bd" providerId="LiveId" clId="{BB063563-E8A5-4C6B-813C-A60F62AF5A87}" dt="2023-06-02T04:06:27.775" v="2127" actId="26606"/>
          <ac:grpSpMkLst>
            <pc:docMk/>
            <pc:sldMk cId="423982572" sldId="622"/>
            <ac:grpSpMk id="107" creationId="{96F2112D-BBBE-46A6-B66D-A3F02ED3284E}"/>
          </ac:grpSpMkLst>
        </pc:grpChg>
        <pc:picChg chg="add mod ord">
          <ac:chgData name="Lazebna Nataliia" userId="e6c5487f44e4e9bd" providerId="LiveId" clId="{BB063563-E8A5-4C6B-813C-A60F62AF5A87}" dt="2023-06-02T04:06:27.775" v="2127" actId="26606"/>
          <ac:picMkLst>
            <pc:docMk/>
            <pc:sldMk cId="423982572" sldId="622"/>
            <ac:picMk id="5" creationId="{099D4518-2462-08D7-83C4-C5BB372F0B37}"/>
          </ac:picMkLst>
        </pc:picChg>
      </pc:sldChg>
      <pc:sldChg chg="modSp new mod">
        <pc:chgData name="Lazebna Nataliia" userId="e6c5487f44e4e9bd" providerId="LiveId" clId="{BB063563-E8A5-4C6B-813C-A60F62AF5A87}" dt="2023-06-02T04:19:18.946" v="2386" actId="20577"/>
        <pc:sldMkLst>
          <pc:docMk/>
          <pc:sldMk cId="3137208036" sldId="623"/>
        </pc:sldMkLst>
        <pc:spChg chg="mod">
          <ac:chgData name="Lazebna Nataliia" userId="e6c5487f44e4e9bd" providerId="LiveId" clId="{BB063563-E8A5-4C6B-813C-A60F62AF5A87}" dt="2023-06-02T04:19:18.946" v="2386" actId="20577"/>
          <ac:spMkLst>
            <pc:docMk/>
            <pc:sldMk cId="3137208036" sldId="623"/>
            <ac:spMk id="3" creationId="{7B630CF7-C9BD-A075-C6C5-039FED4103B3}"/>
          </ac:spMkLst>
        </pc:spChg>
      </pc:sldChg>
      <pc:sldChg chg="addSp delSp modSp new mod modClrScheme chgLayout">
        <pc:chgData name="Lazebna Nataliia" userId="e6c5487f44e4e9bd" providerId="LiveId" clId="{BB063563-E8A5-4C6B-813C-A60F62AF5A87}" dt="2023-06-02T05:26:39.813" v="4379" actId="20577"/>
        <pc:sldMkLst>
          <pc:docMk/>
          <pc:sldMk cId="3885080940" sldId="624"/>
        </pc:sldMkLst>
        <pc:spChg chg="del mod ord">
          <ac:chgData name="Lazebna Nataliia" userId="e6c5487f44e4e9bd" providerId="LiveId" clId="{BB063563-E8A5-4C6B-813C-A60F62AF5A87}" dt="2023-06-02T04:35:31.762" v="2838" actId="700"/>
          <ac:spMkLst>
            <pc:docMk/>
            <pc:sldMk cId="3885080940" sldId="624"/>
            <ac:spMk id="2" creationId="{88556264-7BAB-1034-14E3-D22152876F16}"/>
          </ac:spMkLst>
        </pc:spChg>
        <pc:spChg chg="del mod ord">
          <ac:chgData name="Lazebna Nataliia" userId="e6c5487f44e4e9bd" providerId="LiveId" clId="{BB063563-E8A5-4C6B-813C-A60F62AF5A87}" dt="2023-06-02T04:35:31.762" v="2838" actId="700"/>
          <ac:spMkLst>
            <pc:docMk/>
            <pc:sldMk cId="3885080940" sldId="624"/>
            <ac:spMk id="3" creationId="{3BE0182F-E544-4155-82DB-1368DE4B9824}"/>
          </ac:spMkLst>
        </pc:spChg>
        <pc:spChg chg="del">
          <ac:chgData name="Lazebna Nataliia" userId="e6c5487f44e4e9bd" providerId="LiveId" clId="{BB063563-E8A5-4C6B-813C-A60F62AF5A87}" dt="2023-06-02T04:35:31.762" v="2838" actId="700"/>
          <ac:spMkLst>
            <pc:docMk/>
            <pc:sldMk cId="3885080940" sldId="624"/>
            <ac:spMk id="4" creationId="{1F88FA77-946D-C4F4-E46A-B82BE387D73C}"/>
          </ac:spMkLst>
        </pc:spChg>
        <pc:spChg chg="add mod ord">
          <ac:chgData name="Lazebna Nataliia" userId="e6c5487f44e4e9bd" providerId="LiveId" clId="{BB063563-E8A5-4C6B-813C-A60F62AF5A87}" dt="2023-06-02T05:26:39.813" v="4379" actId="20577"/>
          <ac:spMkLst>
            <pc:docMk/>
            <pc:sldMk cId="3885080940" sldId="624"/>
            <ac:spMk id="5" creationId="{C99A55F7-6CB3-5881-5044-179B1A8B79E1}"/>
          </ac:spMkLst>
        </pc:spChg>
        <pc:spChg chg="add mod ord">
          <ac:chgData name="Lazebna Nataliia" userId="e6c5487f44e4e9bd" providerId="LiveId" clId="{BB063563-E8A5-4C6B-813C-A60F62AF5A87}" dt="2023-06-02T04:39:07.346" v="3090" actId="20577"/>
          <ac:spMkLst>
            <pc:docMk/>
            <pc:sldMk cId="3885080940" sldId="624"/>
            <ac:spMk id="6" creationId="{233CE0F2-7EF4-9738-4AD2-601F40609763}"/>
          </ac:spMkLst>
        </pc:spChg>
      </pc:sldChg>
      <pc:sldChg chg="addSp delSp modSp new mod setBg">
        <pc:chgData name="Lazebna Nataliia" userId="e6c5487f44e4e9bd" providerId="LiveId" clId="{BB063563-E8A5-4C6B-813C-A60F62AF5A87}" dt="2023-06-02T04:53:57.868" v="3693" actId="26606"/>
        <pc:sldMkLst>
          <pc:docMk/>
          <pc:sldMk cId="2214674165" sldId="625"/>
        </pc:sldMkLst>
        <pc:spChg chg="mod">
          <ac:chgData name="Lazebna Nataliia" userId="e6c5487f44e4e9bd" providerId="LiveId" clId="{BB063563-E8A5-4C6B-813C-A60F62AF5A87}" dt="2023-06-02T04:53:57.868" v="3693" actId="26606"/>
          <ac:spMkLst>
            <pc:docMk/>
            <pc:sldMk cId="2214674165" sldId="625"/>
            <ac:spMk id="2" creationId="{7074C7FA-EE8B-BA21-B21E-8BC218FF7F07}"/>
          </ac:spMkLst>
        </pc:spChg>
        <pc:spChg chg="add del mod">
          <ac:chgData name="Lazebna Nataliia" userId="e6c5487f44e4e9bd" providerId="LiveId" clId="{BB063563-E8A5-4C6B-813C-A60F62AF5A87}" dt="2023-06-02T04:53:57.868" v="3693" actId="26606"/>
          <ac:spMkLst>
            <pc:docMk/>
            <pc:sldMk cId="2214674165" sldId="625"/>
            <ac:spMk id="3" creationId="{BA047DD5-66D4-05E0-40EF-61F3FA8FD0BF}"/>
          </ac:spMkLst>
        </pc:spChg>
        <pc:spChg chg="add del">
          <ac:chgData name="Lazebna Nataliia" userId="e6c5487f44e4e9bd" providerId="LiveId" clId="{BB063563-E8A5-4C6B-813C-A60F62AF5A87}" dt="2023-06-02T04:53:41.463" v="3682" actId="26606"/>
          <ac:spMkLst>
            <pc:docMk/>
            <pc:sldMk cId="2214674165" sldId="625"/>
            <ac:spMk id="9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3:41.463" v="3682" actId="26606"/>
          <ac:spMkLst>
            <pc:docMk/>
            <pc:sldMk cId="2214674165" sldId="625"/>
            <ac:spMk id="11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53:41.463" v="3682" actId="26606"/>
          <ac:spMkLst>
            <pc:docMk/>
            <pc:sldMk cId="2214674165" sldId="625"/>
            <ac:spMk id="13" creationId="{16E12301-1C96-4D15-9838-D5B894B22365}"/>
          </ac:spMkLst>
        </pc:spChg>
        <pc:spChg chg="add del">
          <ac:chgData name="Lazebna Nataliia" userId="e6c5487f44e4e9bd" providerId="LiveId" clId="{BB063563-E8A5-4C6B-813C-A60F62AF5A87}" dt="2023-06-02T04:53:44.894" v="3684" actId="26606"/>
          <ac:spMkLst>
            <pc:docMk/>
            <pc:sldMk cId="2214674165" sldId="625"/>
            <ac:spMk id="35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3:44.894" v="3684" actId="26606"/>
          <ac:spMkLst>
            <pc:docMk/>
            <pc:sldMk cId="2214674165" sldId="625"/>
            <ac:spMk id="36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53:52.414" v="3686" actId="26606"/>
          <ac:spMkLst>
            <pc:docMk/>
            <pc:sldMk cId="2214674165" sldId="625"/>
            <ac:spMk id="55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3:52.414" v="3686" actId="26606"/>
          <ac:spMkLst>
            <pc:docMk/>
            <pc:sldMk cId="2214674165" sldId="625"/>
            <ac:spMk id="56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53:53.697" v="3688" actId="26606"/>
          <ac:spMkLst>
            <pc:docMk/>
            <pc:sldMk cId="2214674165" sldId="625"/>
            <ac:spMk id="65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3:53.697" v="3688" actId="26606"/>
          <ac:spMkLst>
            <pc:docMk/>
            <pc:sldMk cId="2214674165" sldId="625"/>
            <ac:spMk id="66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53:55.675" v="3690" actId="26606"/>
          <ac:spMkLst>
            <pc:docMk/>
            <pc:sldMk cId="2214674165" sldId="625"/>
            <ac:spMk id="86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3:55.675" v="3690" actId="26606"/>
          <ac:spMkLst>
            <pc:docMk/>
            <pc:sldMk cId="2214674165" sldId="625"/>
            <ac:spMk id="87" creationId="{37962AE0-6A1C-4B76-9D52-10E5E6D7D3BB}"/>
          </ac:spMkLst>
        </pc:spChg>
        <pc:spChg chg="add">
          <ac:chgData name="Lazebna Nataliia" userId="e6c5487f44e4e9bd" providerId="LiveId" clId="{BB063563-E8A5-4C6B-813C-A60F62AF5A87}" dt="2023-06-02T04:53:57.868" v="3693" actId="26606"/>
          <ac:spMkLst>
            <pc:docMk/>
            <pc:sldMk cId="2214674165" sldId="625"/>
            <ac:spMk id="98" creationId="{8651CFA9-6065-4243-AC48-858E359780B1}"/>
          </ac:spMkLst>
        </pc:spChg>
        <pc:spChg chg="add">
          <ac:chgData name="Lazebna Nataliia" userId="e6c5487f44e4e9bd" providerId="LiveId" clId="{BB063563-E8A5-4C6B-813C-A60F62AF5A87}" dt="2023-06-02T04:53:57.868" v="3693" actId="26606"/>
          <ac:spMkLst>
            <pc:docMk/>
            <pc:sldMk cId="2214674165" sldId="625"/>
            <ac:spMk id="99" creationId="{37962AE0-6A1C-4B76-9D52-10E5E6D7D3BB}"/>
          </ac:spMkLst>
        </pc:spChg>
        <pc:grpChg chg="add del">
          <ac:chgData name="Lazebna Nataliia" userId="e6c5487f44e4e9bd" providerId="LiveId" clId="{BB063563-E8A5-4C6B-813C-A60F62AF5A87}" dt="2023-06-02T04:53:41.463" v="3682" actId="26606"/>
          <ac:grpSpMkLst>
            <pc:docMk/>
            <pc:sldMk cId="2214674165" sldId="625"/>
            <ac:grpSpMk id="15" creationId="{D7A5FD75-4B35-4162-9304-569491255811}"/>
          </ac:grpSpMkLst>
        </pc:grpChg>
        <pc:grpChg chg="add del">
          <ac:chgData name="Lazebna Nataliia" userId="e6c5487f44e4e9bd" providerId="LiveId" clId="{BB063563-E8A5-4C6B-813C-A60F62AF5A87}" dt="2023-06-02T04:53:44.894" v="3684" actId="26606"/>
          <ac:grpSpMkLst>
            <pc:docMk/>
            <pc:sldMk cId="2214674165" sldId="625"/>
            <ac:grpSpMk id="23" creationId="{3BA0B410-FA41-4CD6-A923-146E029BBB25}"/>
          </ac:grpSpMkLst>
        </pc:grpChg>
        <pc:grpChg chg="add del">
          <ac:chgData name="Lazebna Nataliia" userId="e6c5487f44e4e9bd" providerId="LiveId" clId="{BB063563-E8A5-4C6B-813C-A60F62AF5A87}" dt="2023-06-02T04:53:41.463" v="3682" actId="26606"/>
          <ac:grpSpMkLst>
            <pc:docMk/>
            <pc:sldMk cId="2214674165" sldId="625"/>
            <ac:grpSpMk id="24" creationId="{34676384-D846-461C-B8F3-BDB849B4A408}"/>
          </ac:grpSpMkLst>
        </pc:grpChg>
        <pc:grpChg chg="add del">
          <ac:chgData name="Lazebna Nataliia" userId="e6c5487f44e4e9bd" providerId="LiveId" clId="{BB063563-E8A5-4C6B-813C-A60F62AF5A87}" dt="2023-06-02T04:53:44.894" v="3684" actId="26606"/>
          <ac:grpSpMkLst>
            <pc:docMk/>
            <pc:sldMk cId="2214674165" sldId="625"/>
            <ac:grpSpMk id="37" creationId="{F73EC8D8-C118-4A24-B3A2-F22636F209B4}"/>
          </ac:grpSpMkLst>
        </pc:grpChg>
        <pc:grpChg chg="add del">
          <ac:chgData name="Lazebna Nataliia" userId="e6c5487f44e4e9bd" providerId="LiveId" clId="{BB063563-E8A5-4C6B-813C-A60F62AF5A87}" dt="2023-06-02T04:53:52.414" v="3686" actId="26606"/>
          <ac:grpSpMkLst>
            <pc:docMk/>
            <pc:sldMk cId="2214674165" sldId="625"/>
            <ac:grpSpMk id="57" creationId="{ED60728C-88AF-4686-B927-4D16FCA61202}"/>
          </ac:grpSpMkLst>
        </pc:grpChg>
        <pc:grpChg chg="add del">
          <ac:chgData name="Lazebna Nataliia" userId="e6c5487f44e4e9bd" providerId="LiveId" clId="{BB063563-E8A5-4C6B-813C-A60F62AF5A87}" dt="2023-06-02T04:53:52.414" v="3686" actId="26606"/>
          <ac:grpSpMkLst>
            <pc:docMk/>
            <pc:sldMk cId="2214674165" sldId="625"/>
            <ac:grpSpMk id="60" creationId="{E29543BC-4F82-4E07-AB0A-5F4630678500}"/>
          </ac:grpSpMkLst>
        </pc:grpChg>
        <pc:grpChg chg="add del">
          <ac:chgData name="Lazebna Nataliia" userId="e6c5487f44e4e9bd" providerId="LiveId" clId="{BB063563-E8A5-4C6B-813C-A60F62AF5A87}" dt="2023-06-02T04:53:53.697" v="3688" actId="26606"/>
          <ac:grpSpMkLst>
            <pc:docMk/>
            <pc:sldMk cId="2214674165" sldId="625"/>
            <ac:grpSpMk id="67" creationId="{32D15CB3-AC64-41F7-86F8-22A111F3DC24}"/>
          </ac:grpSpMkLst>
        </pc:grpChg>
        <pc:grpChg chg="add del">
          <ac:chgData name="Lazebna Nataliia" userId="e6c5487f44e4e9bd" providerId="LiveId" clId="{BB063563-E8A5-4C6B-813C-A60F62AF5A87}" dt="2023-06-02T04:53:53.697" v="3688" actId="26606"/>
          <ac:grpSpMkLst>
            <pc:docMk/>
            <pc:sldMk cId="2214674165" sldId="625"/>
            <ac:grpSpMk id="75" creationId="{921D9B61-CDA2-49D1-82AA-534691496FE5}"/>
          </ac:grpSpMkLst>
        </pc:grpChg>
        <pc:grpChg chg="add del">
          <ac:chgData name="Lazebna Nataliia" userId="e6c5487f44e4e9bd" providerId="LiveId" clId="{BB063563-E8A5-4C6B-813C-A60F62AF5A87}" dt="2023-06-02T04:53:55.675" v="3690" actId="26606"/>
          <ac:grpSpMkLst>
            <pc:docMk/>
            <pc:sldMk cId="2214674165" sldId="625"/>
            <ac:grpSpMk id="88" creationId="{32D15CB3-AC64-41F7-86F8-22A111F3DC24}"/>
          </ac:grpSpMkLst>
        </pc:grpChg>
        <pc:grpChg chg="add del">
          <ac:chgData name="Lazebna Nataliia" userId="e6c5487f44e4e9bd" providerId="LiveId" clId="{BB063563-E8A5-4C6B-813C-A60F62AF5A87}" dt="2023-06-02T04:53:55.675" v="3690" actId="26606"/>
          <ac:grpSpMkLst>
            <pc:docMk/>
            <pc:sldMk cId="2214674165" sldId="625"/>
            <ac:grpSpMk id="91" creationId="{921D9B61-CDA2-49D1-82AA-534691496FE5}"/>
          </ac:grpSpMkLst>
        </pc:grpChg>
        <pc:grpChg chg="add">
          <ac:chgData name="Lazebna Nataliia" userId="e6c5487f44e4e9bd" providerId="LiveId" clId="{BB063563-E8A5-4C6B-813C-A60F62AF5A87}" dt="2023-06-02T04:53:57.868" v="3693" actId="26606"/>
          <ac:grpSpMkLst>
            <pc:docMk/>
            <pc:sldMk cId="2214674165" sldId="625"/>
            <ac:grpSpMk id="100" creationId="{32D15CB3-AC64-41F7-86F8-22A111F3DC24}"/>
          </ac:grpSpMkLst>
        </pc:grpChg>
        <pc:grpChg chg="add">
          <ac:chgData name="Lazebna Nataliia" userId="e6c5487f44e4e9bd" providerId="LiveId" clId="{BB063563-E8A5-4C6B-813C-A60F62AF5A87}" dt="2023-06-02T04:53:57.868" v="3693" actId="26606"/>
          <ac:grpSpMkLst>
            <pc:docMk/>
            <pc:sldMk cId="2214674165" sldId="625"/>
            <ac:grpSpMk id="102" creationId="{921D9B61-CDA2-49D1-82AA-534691496FE5}"/>
          </ac:grpSpMkLst>
        </pc:grpChg>
        <pc:graphicFrameChg chg="add del">
          <ac:chgData name="Lazebna Nataliia" userId="e6c5487f44e4e9bd" providerId="LiveId" clId="{BB063563-E8A5-4C6B-813C-A60F62AF5A87}" dt="2023-06-02T04:53:44.894" v="3684" actId="26606"/>
          <ac:graphicFrameMkLst>
            <pc:docMk/>
            <pc:sldMk cId="2214674165" sldId="625"/>
            <ac:graphicFrameMk id="53" creationId="{EFFDD7CE-B3CA-C626-7FD3-3B9E920BBB36}"/>
          </ac:graphicFrameMkLst>
        </pc:graphicFrameChg>
        <pc:graphicFrameChg chg="add del">
          <ac:chgData name="Lazebna Nataliia" userId="e6c5487f44e4e9bd" providerId="LiveId" clId="{BB063563-E8A5-4C6B-813C-A60F62AF5A87}" dt="2023-06-02T04:53:52.414" v="3686" actId="26606"/>
          <ac:graphicFrameMkLst>
            <pc:docMk/>
            <pc:sldMk cId="2214674165" sldId="625"/>
            <ac:graphicFrameMk id="63" creationId="{1E60DE99-69F6-7C55-A751-555C98D42FAE}"/>
          </ac:graphicFrameMkLst>
        </pc:graphicFrameChg>
        <pc:graphicFrameChg chg="add del">
          <ac:chgData name="Lazebna Nataliia" userId="e6c5487f44e4e9bd" providerId="LiveId" clId="{BB063563-E8A5-4C6B-813C-A60F62AF5A87}" dt="2023-06-02T04:53:53.697" v="3688" actId="26606"/>
          <ac:graphicFrameMkLst>
            <pc:docMk/>
            <pc:sldMk cId="2214674165" sldId="625"/>
            <ac:graphicFrameMk id="84" creationId="{D8B0FD05-F435-1146-1A57-1851DD38CF0C}"/>
          </ac:graphicFrameMkLst>
        </pc:graphicFrameChg>
        <pc:graphicFrameChg chg="add del">
          <ac:chgData name="Lazebna Nataliia" userId="e6c5487f44e4e9bd" providerId="LiveId" clId="{BB063563-E8A5-4C6B-813C-A60F62AF5A87}" dt="2023-06-02T04:53:55.675" v="3690" actId="26606"/>
          <ac:graphicFrameMkLst>
            <pc:docMk/>
            <pc:sldMk cId="2214674165" sldId="625"/>
            <ac:graphicFrameMk id="94" creationId="{707E1C2C-4B95-B8CA-A37A-03AA1890EC25}"/>
          </ac:graphicFrameMkLst>
        </pc:graphicFrameChg>
        <pc:graphicFrameChg chg="add del">
          <ac:chgData name="Lazebna Nataliia" userId="e6c5487f44e4e9bd" providerId="LiveId" clId="{BB063563-E8A5-4C6B-813C-A60F62AF5A87}" dt="2023-06-02T04:53:57.805" v="3692" actId="26606"/>
          <ac:graphicFrameMkLst>
            <pc:docMk/>
            <pc:sldMk cId="2214674165" sldId="625"/>
            <ac:graphicFrameMk id="96" creationId="{B8809458-70D8-7A54-17CF-2B49C34D27CD}"/>
          </ac:graphicFrameMkLst>
        </pc:graphicFrameChg>
        <pc:graphicFrameChg chg="add">
          <ac:chgData name="Lazebna Nataliia" userId="e6c5487f44e4e9bd" providerId="LiveId" clId="{BB063563-E8A5-4C6B-813C-A60F62AF5A87}" dt="2023-06-02T04:53:57.868" v="3693" actId="26606"/>
          <ac:graphicFrameMkLst>
            <pc:docMk/>
            <pc:sldMk cId="2214674165" sldId="625"/>
            <ac:graphicFrameMk id="104" creationId="{707E1C2C-4B95-B8CA-A37A-03AA1890EC25}"/>
          </ac:graphicFrameMkLst>
        </pc:graphicFrameChg>
        <pc:picChg chg="add del">
          <ac:chgData name="Lazebna Nataliia" userId="e6c5487f44e4e9bd" providerId="LiveId" clId="{BB063563-E8A5-4C6B-813C-A60F62AF5A87}" dt="2023-06-02T04:53:41.463" v="3682" actId="26606"/>
          <ac:picMkLst>
            <pc:docMk/>
            <pc:sldMk cId="2214674165" sldId="625"/>
            <ac:picMk id="5" creationId="{48616869-33FC-C8D8-D219-BE45BF214612}"/>
          </ac:picMkLst>
        </pc:picChg>
      </pc:sldChg>
      <pc:sldChg chg="modSp new del mod">
        <pc:chgData name="Lazebna Nataliia" userId="e6c5487f44e4e9bd" providerId="LiveId" clId="{BB063563-E8A5-4C6B-813C-A60F62AF5A87}" dt="2023-06-02T04:51:23.989" v="3664" actId="47"/>
        <pc:sldMkLst>
          <pc:docMk/>
          <pc:sldMk cId="2657972272" sldId="626"/>
        </pc:sldMkLst>
        <pc:spChg chg="mod">
          <ac:chgData name="Lazebna Nataliia" userId="e6c5487f44e4e9bd" providerId="LiveId" clId="{BB063563-E8A5-4C6B-813C-A60F62AF5A87}" dt="2023-06-02T04:50:48.331" v="3659" actId="20577"/>
          <ac:spMkLst>
            <pc:docMk/>
            <pc:sldMk cId="2657972272" sldId="626"/>
            <ac:spMk id="2" creationId="{5D4DF9A9-2C7C-C25B-EC06-5DC6170ACD09}"/>
          </ac:spMkLst>
        </pc:spChg>
        <pc:spChg chg="mod">
          <ac:chgData name="Lazebna Nataliia" userId="e6c5487f44e4e9bd" providerId="LiveId" clId="{BB063563-E8A5-4C6B-813C-A60F62AF5A87}" dt="2023-06-02T04:51:12.028" v="3663" actId="20577"/>
          <ac:spMkLst>
            <pc:docMk/>
            <pc:sldMk cId="2657972272" sldId="626"/>
            <ac:spMk id="3" creationId="{418DA377-AE58-C3DD-E26D-3BF7BE981845}"/>
          </ac:spMkLst>
        </pc:spChg>
      </pc:sldChg>
      <pc:sldChg chg="addSp delSp modSp new mod setBg">
        <pc:chgData name="Lazebna Nataliia" userId="e6c5487f44e4e9bd" providerId="LiveId" clId="{BB063563-E8A5-4C6B-813C-A60F62AF5A87}" dt="2023-06-02T05:00:26.318" v="3849" actId="20577"/>
        <pc:sldMkLst>
          <pc:docMk/>
          <pc:sldMk cId="3863940573" sldId="626"/>
        </pc:sldMkLst>
        <pc:spChg chg="mod">
          <ac:chgData name="Lazebna Nataliia" userId="e6c5487f44e4e9bd" providerId="LiveId" clId="{BB063563-E8A5-4C6B-813C-A60F62AF5A87}" dt="2023-06-02T05:00:26.318" v="3849" actId="20577"/>
          <ac:spMkLst>
            <pc:docMk/>
            <pc:sldMk cId="3863940573" sldId="626"/>
            <ac:spMk id="2" creationId="{5D9608C7-CEFA-A3FB-2BC8-7A454DBD14DE}"/>
          </ac:spMkLst>
        </pc:spChg>
        <pc:spChg chg="add del mod">
          <ac:chgData name="Lazebna Nataliia" userId="e6c5487f44e4e9bd" providerId="LiveId" clId="{BB063563-E8A5-4C6B-813C-A60F62AF5A87}" dt="2023-06-02T04:57:10.890" v="3745" actId="26606"/>
          <ac:spMkLst>
            <pc:docMk/>
            <pc:sldMk cId="3863940573" sldId="626"/>
            <ac:spMk id="3" creationId="{DFA3DE13-41E8-C33F-E1C4-8529F0B40A56}"/>
          </ac:spMkLst>
        </pc:spChg>
        <pc:spChg chg="add del">
          <ac:chgData name="Lazebna Nataliia" userId="e6c5487f44e4e9bd" providerId="LiveId" clId="{BB063563-E8A5-4C6B-813C-A60F62AF5A87}" dt="2023-06-02T04:56:59.585" v="3738" actId="26606"/>
          <ac:spMkLst>
            <pc:docMk/>
            <pc:sldMk cId="3863940573" sldId="626"/>
            <ac:spMk id="9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7:10.826" v="3744" actId="26606"/>
          <ac:spMkLst>
            <pc:docMk/>
            <pc:sldMk cId="3863940573" sldId="626"/>
            <ac:spMk id="10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6:59.585" v="3738" actId="26606"/>
          <ac:spMkLst>
            <pc:docMk/>
            <pc:sldMk cId="3863940573" sldId="626"/>
            <ac:spMk id="11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57:10.826" v="3744" actId="26606"/>
          <ac:spMkLst>
            <pc:docMk/>
            <pc:sldMk cId="3863940573" sldId="626"/>
            <ac:spMk id="12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57:01.422" v="3740" actId="26606"/>
          <ac:spMkLst>
            <pc:docMk/>
            <pc:sldMk cId="3863940573" sldId="626"/>
            <ac:spMk id="34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7:01.422" v="3740" actId="26606"/>
          <ac:spMkLst>
            <pc:docMk/>
            <pc:sldMk cId="3863940573" sldId="626"/>
            <ac:spMk id="35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57:05.329" v="3742" actId="26606"/>
          <ac:spMkLst>
            <pc:docMk/>
            <pc:sldMk cId="3863940573" sldId="626"/>
            <ac:spMk id="56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4:57:05.329" v="3742" actId="26606"/>
          <ac:spMkLst>
            <pc:docMk/>
            <pc:sldMk cId="3863940573" sldId="626"/>
            <ac:spMk id="57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4:57:05.329" v="3742" actId="26606"/>
          <ac:spMkLst>
            <pc:docMk/>
            <pc:sldMk cId="3863940573" sldId="626"/>
            <ac:spMk id="59" creationId="{DFA3DE13-41E8-C33F-E1C4-8529F0B40A56}"/>
          </ac:spMkLst>
        </pc:spChg>
        <pc:spChg chg="add del">
          <ac:chgData name="Lazebna Nataliia" userId="e6c5487f44e4e9bd" providerId="LiveId" clId="{BB063563-E8A5-4C6B-813C-A60F62AF5A87}" dt="2023-06-02T04:57:10.826" v="3744" actId="26606"/>
          <ac:spMkLst>
            <pc:docMk/>
            <pc:sldMk cId="3863940573" sldId="626"/>
            <ac:spMk id="71" creationId="{DFA3DE13-41E8-C33F-E1C4-8529F0B40A56}"/>
          </ac:spMkLst>
        </pc:spChg>
        <pc:grpChg chg="add del">
          <ac:chgData name="Lazebna Nataliia" userId="e6c5487f44e4e9bd" providerId="LiveId" clId="{BB063563-E8A5-4C6B-813C-A60F62AF5A87}" dt="2023-06-02T04:56:59.585" v="3738" actId="26606"/>
          <ac:grpSpMkLst>
            <pc:docMk/>
            <pc:sldMk cId="3863940573" sldId="626"/>
            <ac:grpSpMk id="13" creationId="{FADD1535-ED83-48B3-8EB1-671A080F0918}"/>
          </ac:grpSpMkLst>
        </pc:grpChg>
        <pc:grpChg chg="add del">
          <ac:chgData name="Lazebna Nataliia" userId="e6c5487f44e4e9bd" providerId="LiveId" clId="{BB063563-E8A5-4C6B-813C-A60F62AF5A87}" dt="2023-06-02T04:56:59.585" v="3738" actId="26606"/>
          <ac:grpSpMkLst>
            <pc:docMk/>
            <pc:sldMk cId="3863940573" sldId="626"/>
            <ac:grpSpMk id="23" creationId="{01081332-6CA1-49C2-A979-7709509AD165}"/>
          </ac:grpSpMkLst>
        </pc:grpChg>
        <pc:grpChg chg="add del">
          <ac:chgData name="Lazebna Nataliia" userId="e6c5487f44e4e9bd" providerId="LiveId" clId="{BB063563-E8A5-4C6B-813C-A60F62AF5A87}" dt="2023-06-02T04:57:10.826" v="3744" actId="26606"/>
          <ac:grpSpMkLst>
            <pc:docMk/>
            <pc:sldMk cId="3863940573" sldId="626"/>
            <ac:grpSpMk id="24" creationId="{284021E3-6F46-410C-BF43-B2DED736558E}"/>
          </ac:grpSpMkLst>
        </pc:grpChg>
        <pc:grpChg chg="add del">
          <ac:chgData name="Lazebna Nataliia" userId="e6c5487f44e4e9bd" providerId="LiveId" clId="{BB063563-E8A5-4C6B-813C-A60F62AF5A87}" dt="2023-06-02T04:57:01.422" v="3740" actId="26606"/>
          <ac:grpSpMkLst>
            <pc:docMk/>
            <pc:sldMk cId="3863940573" sldId="626"/>
            <ac:grpSpMk id="36" creationId="{ED60728C-88AF-4686-B927-4D16FCA61202}"/>
          </ac:grpSpMkLst>
        </pc:grpChg>
        <pc:grpChg chg="add del">
          <ac:chgData name="Lazebna Nataliia" userId="e6c5487f44e4e9bd" providerId="LiveId" clId="{BB063563-E8A5-4C6B-813C-A60F62AF5A87}" dt="2023-06-02T04:57:01.422" v="3740" actId="26606"/>
          <ac:grpSpMkLst>
            <pc:docMk/>
            <pc:sldMk cId="3863940573" sldId="626"/>
            <ac:grpSpMk id="45" creationId="{E29543BC-4F82-4E07-AB0A-5F4630678500}"/>
          </ac:grpSpMkLst>
        </pc:grpChg>
        <pc:grpChg chg="add del">
          <ac:chgData name="Lazebna Nataliia" userId="e6c5487f44e4e9bd" providerId="LiveId" clId="{BB063563-E8A5-4C6B-813C-A60F62AF5A87}" dt="2023-06-02T04:57:05.329" v="3742" actId="26606"/>
          <ac:grpSpMkLst>
            <pc:docMk/>
            <pc:sldMk cId="3863940573" sldId="626"/>
            <ac:grpSpMk id="58" creationId="{FADD1535-ED83-48B3-8EB1-671A080F0918}"/>
          </ac:grpSpMkLst>
        </pc:grpChg>
        <pc:grpChg chg="add del">
          <ac:chgData name="Lazebna Nataliia" userId="e6c5487f44e4e9bd" providerId="LiveId" clId="{BB063563-E8A5-4C6B-813C-A60F62AF5A87}" dt="2023-06-02T04:57:05.329" v="3742" actId="26606"/>
          <ac:grpSpMkLst>
            <pc:docMk/>
            <pc:sldMk cId="3863940573" sldId="626"/>
            <ac:grpSpMk id="61" creationId="{01081332-6CA1-49C2-A979-7709509AD165}"/>
          </ac:grpSpMkLst>
        </pc:grpChg>
        <pc:grpChg chg="add del">
          <ac:chgData name="Lazebna Nataliia" userId="e6c5487f44e4e9bd" providerId="LiveId" clId="{BB063563-E8A5-4C6B-813C-A60F62AF5A87}" dt="2023-06-02T04:57:10.826" v="3744" actId="26606"/>
          <ac:grpSpMkLst>
            <pc:docMk/>
            <pc:sldMk cId="3863940573" sldId="626"/>
            <ac:grpSpMk id="63" creationId="{34B438D8-EF7C-445C-8B7F-953BEB1BC133}"/>
          </ac:grpSpMkLst>
        </pc:grpChg>
        <pc:graphicFrameChg chg="add del">
          <ac:chgData name="Lazebna Nataliia" userId="e6c5487f44e4e9bd" providerId="LiveId" clId="{BB063563-E8A5-4C6B-813C-A60F62AF5A87}" dt="2023-06-02T04:57:01.422" v="3740" actId="26606"/>
          <ac:graphicFrameMkLst>
            <pc:docMk/>
            <pc:sldMk cId="3863940573" sldId="626"/>
            <ac:graphicFrameMk id="54" creationId="{89CCB4A2-394A-E895-B6D6-25F1845C3212}"/>
          </ac:graphicFrameMkLst>
        </pc:graphicFrameChg>
        <pc:graphicFrameChg chg="add">
          <ac:chgData name="Lazebna Nataliia" userId="e6c5487f44e4e9bd" providerId="LiveId" clId="{BB063563-E8A5-4C6B-813C-A60F62AF5A87}" dt="2023-06-02T04:57:10.890" v="3745" actId="26606"/>
          <ac:graphicFrameMkLst>
            <pc:docMk/>
            <pc:sldMk cId="3863940573" sldId="626"/>
            <ac:graphicFrameMk id="82" creationId="{5CC66154-B028-0B1F-E830-915EC4CD5302}"/>
          </ac:graphicFrameMkLst>
        </pc:graphicFrameChg>
        <pc:picChg chg="add del">
          <ac:chgData name="Lazebna Nataliia" userId="e6c5487f44e4e9bd" providerId="LiveId" clId="{BB063563-E8A5-4C6B-813C-A60F62AF5A87}" dt="2023-06-02T04:56:59.585" v="3738" actId="26606"/>
          <ac:picMkLst>
            <pc:docMk/>
            <pc:sldMk cId="3863940573" sldId="626"/>
            <ac:picMk id="5" creationId="{73681CB4-7943-8DE7-AB5C-01D03E9EF9F6}"/>
          </ac:picMkLst>
        </pc:picChg>
        <pc:picChg chg="add del">
          <ac:chgData name="Lazebna Nataliia" userId="e6c5487f44e4e9bd" providerId="LiveId" clId="{BB063563-E8A5-4C6B-813C-A60F62AF5A87}" dt="2023-06-02T04:57:10.826" v="3744" actId="26606"/>
          <ac:picMkLst>
            <pc:docMk/>
            <pc:sldMk cId="3863940573" sldId="626"/>
            <ac:picMk id="7" creationId="{C4BB7B0C-906B-2D4B-DA2F-AFF185191F5E}"/>
          </ac:picMkLst>
        </pc:picChg>
        <pc:picChg chg="add del">
          <ac:chgData name="Lazebna Nataliia" userId="e6c5487f44e4e9bd" providerId="LiveId" clId="{BB063563-E8A5-4C6B-813C-A60F62AF5A87}" dt="2023-06-02T04:57:05.329" v="3742" actId="26606"/>
          <ac:picMkLst>
            <pc:docMk/>
            <pc:sldMk cId="3863940573" sldId="626"/>
            <ac:picMk id="60" creationId="{73681CB4-7943-8DE7-AB5C-01D03E9EF9F6}"/>
          </ac:picMkLst>
        </pc:picChg>
      </pc:sldChg>
      <pc:sldChg chg="addSp delSp modSp new mod modClrScheme chgLayout">
        <pc:chgData name="Lazebna Nataliia" userId="e6c5487f44e4e9bd" providerId="LiveId" clId="{BB063563-E8A5-4C6B-813C-A60F62AF5A87}" dt="2023-06-02T05:01:48.793" v="3856" actId="20577"/>
        <pc:sldMkLst>
          <pc:docMk/>
          <pc:sldMk cId="14910718" sldId="627"/>
        </pc:sldMkLst>
        <pc:spChg chg="del">
          <ac:chgData name="Lazebna Nataliia" userId="e6c5487f44e4e9bd" providerId="LiveId" clId="{BB063563-E8A5-4C6B-813C-A60F62AF5A87}" dt="2023-06-02T05:01:24.484" v="3852" actId="700"/>
          <ac:spMkLst>
            <pc:docMk/>
            <pc:sldMk cId="14910718" sldId="627"/>
            <ac:spMk id="2" creationId="{B484C15B-468D-EE53-0B63-63BB97E151DB}"/>
          </ac:spMkLst>
        </pc:spChg>
        <pc:spChg chg="del mod">
          <ac:chgData name="Lazebna Nataliia" userId="e6c5487f44e4e9bd" providerId="LiveId" clId="{BB063563-E8A5-4C6B-813C-A60F62AF5A87}" dt="2023-06-02T05:00:38.633" v="3850" actId="26606"/>
          <ac:spMkLst>
            <pc:docMk/>
            <pc:sldMk cId="14910718" sldId="627"/>
            <ac:spMk id="3" creationId="{4B4CAF0E-DACA-BB7A-79DD-5288B810D00F}"/>
          </ac:spMkLst>
        </pc:spChg>
        <pc:graphicFrameChg chg="add mod ord">
          <ac:chgData name="Lazebna Nataliia" userId="e6c5487f44e4e9bd" providerId="LiveId" clId="{BB063563-E8A5-4C6B-813C-A60F62AF5A87}" dt="2023-06-02T05:01:48.793" v="3856" actId="20577"/>
          <ac:graphicFrameMkLst>
            <pc:docMk/>
            <pc:sldMk cId="14910718" sldId="627"/>
            <ac:graphicFrameMk id="5" creationId="{CE6C41F2-9FF0-121B-4FA5-C06B098B04D0}"/>
          </ac:graphicFrameMkLst>
        </pc:graphicFrameChg>
      </pc:sldChg>
      <pc:sldChg chg="addSp delSp modSp new mod setBg">
        <pc:chgData name="Lazebna Nataliia" userId="e6c5487f44e4e9bd" providerId="LiveId" clId="{BB063563-E8A5-4C6B-813C-A60F62AF5A87}" dt="2023-06-02T05:13:00.116" v="4267" actId="14100"/>
        <pc:sldMkLst>
          <pc:docMk/>
          <pc:sldMk cId="741367196" sldId="628"/>
        </pc:sldMkLst>
        <pc:spChg chg="mod">
          <ac:chgData name="Lazebna Nataliia" userId="e6c5487f44e4e9bd" providerId="LiveId" clId="{BB063563-E8A5-4C6B-813C-A60F62AF5A87}" dt="2023-06-02T05:12:54.657" v="4266" actId="14100"/>
          <ac:spMkLst>
            <pc:docMk/>
            <pc:sldMk cId="741367196" sldId="628"/>
            <ac:spMk id="2" creationId="{DF8A796F-5259-CBC0-2EB8-9766013FCF9D}"/>
          </ac:spMkLst>
        </pc:spChg>
        <pc:spChg chg="mod ord">
          <ac:chgData name="Lazebna Nataliia" userId="e6c5487f44e4e9bd" providerId="LiveId" clId="{BB063563-E8A5-4C6B-813C-A60F62AF5A87}" dt="2023-06-02T05:13:00.116" v="4267" actId="14100"/>
          <ac:spMkLst>
            <pc:docMk/>
            <pc:sldMk cId="741367196" sldId="628"/>
            <ac:spMk id="3" creationId="{08DBCF5B-4666-0EC2-F575-70380FDCF2D8}"/>
          </ac:spMkLst>
        </pc:spChg>
        <pc:spChg chg="add del">
          <ac:chgData name="Lazebna Nataliia" userId="e6c5487f44e4e9bd" providerId="LiveId" clId="{BB063563-E8A5-4C6B-813C-A60F62AF5A87}" dt="2023-06-02T05:11:50.535" v="4244" actId="26606"/>
          <ac:spMkLst>
            <pc:docMk/>
            <pc:sldMk cId="741367196" sldId="628"/>
            <ac:spMk id="10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5:11:50.535" v="4244" actId="26606"/>
          <ac:spMkLst>
            <pc:docMk/>
            <pc:sldMk cId="741367196" sldId="628"/>
            <ac:spMk id="12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5:11:50.535" v="4244" actId="26606"/>
          <ac:spMkLst>
            <pc:docMk/>
            <pc:sldMk cId="741367196" sldId="628"/>
            <ac:spMk id="14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5:11:50.535" v="4244" actId="26606"/>
          <ac:spMkLst>
            <pc:docMk/>
            <pc:sldMk cId="741367196" sldId="628"/>
            <ac:spMk id="16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5:11:50.535" v="4244" actId="26606"/>
          <ac:spMkLst>
            <pc:docMk/>
            <pc:sldMk cId="741367196" sldId="628"/>
            <ac:spMk id="36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1:50.535" v="4244" actId="26606"/>
          <ac:spMkLst>
            <pc:docMk/>
            <pc:sldMk cId="741367196" sldId="628"/>
            <ac:spMk id="38" creationId="{FBFC6891-CBA5-427E-98AC-BF56BB033089}"/>
          </ac:spMkLst>
        </pc:spChg>
        <pc:spChg chg="add del">
          <ac:chgData name="Lazebna Nataliia" userId="e6c5487f44e4e9bd" providerId="LiveId" clId="{BB063563-E8A5-4C6B-813C-A60F62AF5A87}" dt="2023-06-02T05:11:54.681" v="4246" actId="26606"/>
          <ac:spMkLst>
            <pc:docMk/>
            <pc:sldMk cId="741367196" sldId="628"/>
            <ac:spMk id="61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5:11:54.681" v="4246" actId="26606"/>
          <ac:spMkLst>
            <pc:docMk/>
            <pc:sldMk cId="741367196" sldId="628"/>
            <ac:spMk id="62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5:11:54.681" v="4246" actId="26606"/>
          <ac:spMkLst>
            <pc:docMk/>
            <pc:sldMk cId="741367196" sldId="628"/>
            <ac:spMk id="63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5:11:54.681" v="4246" actId="26606"/>
          <ac:spMkLst>
            <pc:docMk/>
            <pc:sldMk cId="741367196" sldId="628"/>
            <ac:spMk id="64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5:11:54.681" v="4246" actId="26606"/>
          <ac:spMkLst>
            <pc:docMk/>
            <pc:sldMk cId="741367196" sldId="628"/>
            <ac:spMk id="81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1:54.681" v="4246" actId="26606"/>
          <ac:spMkLst>
            <pc:docMk/>
            <pc:sldMk cId="741367196" sldId="628"/>
            <ac:spMk id="82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5:11:58.335" v="4248" actId="26606"/>
          <ac:spMkLst>
            <pc:docMk/>
            <pc:sldMk cId="741367196" sldId="628"/>
            <ac:spMk id="101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5:11:58.335" v="4248" actId="26606"/>
          <ac:spMkLst>
            <pc:docMk/>
            <pc:sldMk cId="741367196" sldId="628"/>
            <ac:spMk id="102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5:11:58.335" v="4248" actId="26606"/>
          <ac:spMkLst>
            <pc:docMk/>
            <pc:sldMk cId="741367196" sldId="628"/>
            <ac:spMk id="103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5:11:58.335" v="4248" actId="26606"/>
          <ac:spMkLst>
            <pc:docMk/>
            <pc:sldMk cId="741367196" sldId="628"/>
            <ac:spMk id="104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5:11:58.335" v="4248" actId="26606"/>
          <ac:spMkLst>
            <pc:docMk/>
            <pc:sldMk cId="741367196" sldId="628"/>
            <ac:spMk id="107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1:58.335" v="4248" actId="26606"/>
          <ac:spMkLst>
            <pc:docMk/>
            <pc:sldMk cId="741367196" sldId="628"/>
            <ac:spMk id="108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5:11:58.335" v="4248" actId="26606"/>
          <ac:spMkLst>
            <pc:docMk/>
            <pc:sldMk cId="741367196" sldId="628"/>
            <ac:spMk id="109" creationId="{16E12301-1C96-4D15-9838-D5B894B22365}"/>
          </ac:spMkLst>
        </pc:spChg>
        <pc:spChg chg="add del">
          <ac:chgData name="Lazebna Nataliia" userId="e6c5487f44e4e9bd" providerId="LiveId" clId="{BB063563-E8A5-4C6B-813C-A60F62AF5A87}" dt="2023-06-02T05:12:03.550" v="4250" actId="26606"/>
          <ac:spMkLst>
            <pc:docMk/>
            <pc:sldMk cId="741367196" sldId="628"/>
            <ac:spMk id="115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5:12:03.550" v="4250" actId="26606"/>
          <ac:spMkLst>
            <pc:docMk/>
            <pc:sldMk cId="741367196" sldId="628"/>
            <ac:spMk id="116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5:12:03.550" v="4250" actId="26606"/>
          <ac:spMkLst>
            <pc:docMk/>
            <pc:sldMk cId="741367196" sldId="628"/>
            <ac:spMk id="117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5:12:03.550" v="4250" actId="26606"/>
          <ac:spMkLst>
            <pc:docMk/>
            <pc:sldMk cId="741367196" sldId="628"/>
            <ac:spMk id="118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5:12:03.550" v="4250" actId="26606"/>
          <ac:spMkLst>
            <pc:docMk/>
            <pc:sldMk cId="741367196" sldId="628"/>
            <ac:spMk id="135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2:03.550" v="4250" actId="26606"/>
          <ac:spMkLst>
            <pc:docMk/>
            <pc:sldMk cId="741367196" sldId="628"/>
            <ac:spMk id="136" creationId="{FBFC6891-CBA5-427E-98AC-BF56BB033089}"/>
          </ac:spMkLst>
        </pc:spChg>
        <pc:spChg chg="add del">
          <ac:chgData name="Lazebna Nataliia" userId="e6c5487f44e4e9bd" providerId="LiveId" clId="{BB063563-E8A5-4C6B-813C-A60F62AF5A87}" dt="2023-06-02T05:12:05.903" v="4252" actId="26606"/>
          <ac:spMkLst>
            <pc:docMk/>
            <pc:sldMk cId="741367196" sldId="628"/>
            <ac:spMk id="154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5:12:05.903" v="4252" actId="26606"/>
          <ac:spMkLst>
            <pc:docMk/>
            <pc:sldMk cId="741367196" sldId="628"/>
            <ac:spMk id="155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5:12:05.903" v="4252" actId="26606"/>
          <ac:spMkLst>
            <pc:docMk/>
            <pc:sldMk cId="741367196" sldId="628"/>
            <ac:spMk id="156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5:12:05.903" v="4252" actId="26606"/>
          <ac:spMkLst>
            <pc:docMk/>
            <pc:sldMk cId="741367196" sldId="628"/>
            <ac:spMk id="157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5:12:05.903" v="4252" actId="26606"/>
          <ac:spMkLst>
            <pc:docMk/>
            <pc:sldMk cId="741367196" sldId="628"/>
            <ac:spMk id="160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2:05.903" v="4252" actId="26606"/>
          <ac:spMkLst>
            <pc:docMk/>
            <pc:sldMk cId="741367196" sldId="628"/>
            <ac:spMk id="161" creationId="{37962AE0-6A1C-4B76-9D52-10E5E6D7D3BB}"/>
          </ac:spMkLst>
        </pc:spChg>
        <pc:spChg chg="add del">
          <ac:chgData name="Lazebna Nataliia" userId="e6c5487f44e4e9bd" providerId="LiveId" clId="{BB063563-E8A5-4C6B-813C-A60F62AF5A87}" dt="2023-06-02T05:12:10.086" v="4254" actId="26606"/>
          <ac:spMkLst>
            <pc:docMk/>
            <pc:sldMk cId="741367196" sldId="628"/>
            <ac:spMk id="167" creationId="{247A131F-D5DE-41A5-B4CF-4F345319B40B}"/>
          </ac:spMkLst>
        </pc:spChg>
        <pc:spChg chg="add del">
          <ac:chgData name="Lazebna Nataliia" userId="e6c5487f44e4e9bd" providerId="LiveId" clId="{BB063563-E8A5-4C6B-813C-A60F62AF5A87}" dt="2023-06-02T05:12:10.086" v="4254" actId="26606"/>
          <ac:spMkLst>
            <pc:docMk/>
            <pc:sldMk cId="741367196" sldId="628"/>
            <ac:spMk id="168" creationId="{3AF4666D-BD98-40A5-A75F-478B982010B2}"/>
          </ac:spMkLst>
        </pc:spChg>
        <pc:spChg chg="add del">
          <ac:chgData name="Lazebna Nataliia" userId="e6c5487f44e4e9bd" providerId="LiveId" clId="{BB063563-E8A5-4C6B-813C-A60F62AF5A87}" dt="2023-06-02T05:12:10.086" v="4254" actId="26606"/>
          <ac:spMkLst>
            <pc:docMk/>
            <pc:sldMk cId="741367196" sldId="628"/>
            <ac:spMk id="169" creationId="{68680585-71F9-4721-A998-4974171D2EB4}"/>
          </ac:spMkLst>
        </pc:spChg>
        <pc:spChg chg="add del">
          <ac:chgData name="Lazebna Nataliia" userId="e6c5487f44e4e9bd" providerId="LiveId" clId="{BB063563-E8A5-4C6B-813C-A60F62AF5A87}" dt="2023-06-02T05:12:10.086" v="4254" actId="26606"/>
          <ac:spMkLst>
            <pc:docMk/>
            <pc:sldMk cId="741367196" sldId="628"/>
            <ac:spMk id="170" creationId="{12BC95C2-2EEC-4F59-ABA8-660B0D059CCF}"/>
          </ac:spMkLst>
        </pc:spChg>
        <pc:spChg chg="add del">
          <ac:chgData name="Lazebna Nataliia" userId="e6c5487f44e4e9bd" providerId="LiveId" clId="{BB063563-E8A5-4C6B-813C-A60F62AF5A87}" dt="2023-06-02T05:12:10.086" v="4254" actId="26606"/>
          <ac:spMkLst>
            <pc:docMk/>
            <pc:sldMk cId="741367196" sldId="628"/>
            <ac:spMk id="187" creationId="{8651CFA9-6065-4243-AC48-858E359780B1}"/>
          </ac:spMkLst>
        </pc:spChg>
        <pc:spChg chg="add del">
          <ac:chgData name="Lazebna Nataliia" userId="e6c5487f44e4e9bd" providerId="LiveId" clId="{BB063563-E8A5-4C6B-813C-A60F62AF5A87}" dt="2023-06-02T05:12:10.086" v="4254" actId="26606"/>
          <ac:spMkLst>
            <pc:docMk/>
            <pc:sldMk cId="741367196" sldId="628"/>
            <ac:spMk id="188" creationId="{37962AE0-6A1C-4B76-9D52-10E5E6D7D3BB}"/>
          </ac:spMkLst>
        </pc:spChg>
        <pc:spChg chg="add">
          <ac:chgData name="Lazebna Nataliia" userId="e6c5487f44e4e9bd" providerId="LiveId" clId="{BB063563-E8A5-4C6B-813C-A60F62AF5A87}" dt="2023-06-02T05:12:10.117" v="4255" actId="26606"/>
          <ac:spMkLst>
            <pc:docMk/>
            <pc:sldMk cId="741367196" sldId="628"/>
            <ac:spMk id="208" creationId="{247A131F-D5DE-41A5-B4CF-4F345319B40B}"/>
          </ac:spMkLst>
        </pc:spChg>
        <pc:spChg chg="add">
          <ac:chgData name="Lazebna Nataliia" userId="e6c5487f44e4e9bd" providerId="LiveId" clId="{BB063563-E8A5-4C6B-813C-A60F62AF5A87}" dt="2023-06-02T05:12:10.117" v="4255" actId="26606"/>
          <ac:spMkLst>
            <pc:docMk/>
            <pc:sldMk cId="741367196" sldId="628"/>
            <ac:spMk id="209" creationId="{3AF4666D-BD98-40A5-A75F-478B982010B2}"/>
          </ac:spMkLst>
        </pc:spChg>
        <pc:spChg chg="add">
          <ac:chgData name="Lazebna Nataliia" userId="e6c5487f44e4e9bd" providerId="LiveId" clId="{BB063563-E8A5-4C6B-813C-A60F62AF5A87}" dt="2023-06-02T05:12:10.117" v="4255" actId="26606"/>
          <ac:spMkLst>
            <pc:docMk/>
            <pc:sldMk cId="741367196" sldId="628"/>
            <ac:spMk id="210" creationId="{68680585-71F9-4721-A998-4974171D2EB4}"/>
          </ac:spMkLst>
        </pc:spChg>
        <pc:spChg chg="add">
          <ac:chgData name="Lazebna Nataliia" userId="e6c5487f44e4e9bd" providerId="LiveId" clId="{BB063563-E8A5-4C6B-813C-A60F62AF5A87}" dt="2023-06-02T05:12:10.117" v="4255" actId="26606"/>
          <ac:spMkLst>
            <pc:docMk/>
            <pc:sldMk cId="741367196" sldId="628"/>
            <ac:spMk id="211" creationId="{12BC95C2-2EEC-4F59-ABA8-660B0D059CCF}"/>
          </ac:spMkLst>
        </pc:spChg>
        <pc:spChg chg="add">
          <ac:chgData name="Lazebna Nataliia" userId="e6c5487f44e4e9bd" providerId="LiveId" clId="{BB063563-E8A5-4C6B-813C-A60F62AF5A87}" dt="2023-06-02T05:12:10.117" v="4255" actId="26606"/>
          <ac:spMkLst>
            <pc:docMk/>
            <pc:sldMk cId="741367196" sldId="628"/>
            <ac:spMk id="214" creationId="{8651CFA9-6065-4243-AC48-858E359780B1}"/>
          </ac:spMkLst>
        </pc:spChg>
        <pc:spChg chg="add">
          <ac:chgData name="Lazebna Nataliia" userId="e6c5487f44e4e9bd" providerId="LiveId" clId="{BB063563-E8A5-4C6B-813C-A60F62AF5A87}" dt="2023-06-02T05:12:10.117" v="4255" actId="26606"/>
          <ac:spMkLst>
            <pc:docMk/>
            <pc:sldMk cId="741367196" sldId="628"/>
            <ac:spMk id="215" creationId="{37962AE0-6A1C-4B76-9D52-10E5E6D7D3BB}"/>
          </ac:spMkLst>
        </pc:spChg>
        <pc:grpChg chg="add del">
          <ac:chgData name="Lazebna Nataliia" userId="e6c5487f44e4e9bd" providerId="LiveId" clId="{BB063563-E8A5-4C6B-813C-A60F62AF5A87}" dt="2023-06-02T05:11:50.535" v="4244" actId="26606"/>
          <ac:grpSpMkLst>
            <pc:docMk/>
            <pc:sldMk cId="741367196" sldId="628"/>
            <ac:grpSpMk id="18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5:11:50.535" v="4244" actId="26606"/>
          <ac:grpSpMkLst>
            <pc:docMk/>
            <pc:sldMk cId="741367196" sldId="628"/>
            <ac:grpSpMk id="27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5:11:50.535" v="4244" actId="26606"/>
          <ac:grpSpMkLst>
            <pc:docMk/>
            <pc:sldMk cId="741367196" sldId="628"/>
            <ac:grpSpMk id="40" creationId="{4CD73DBB-9AC8-4BE7-AA43-995A7495D73C}"/>
          </ac:grpSpMkLst>
        </pc:grpChg>
        <pc:grpChg chg="add del">
          <ac:chgData name="Lazebna Nataliia" userId="e6c5487f44e4e9bd" providerId="LiveId" clId="{BB063563-E8A5-4C6B-813C-A60F62AF5A87}" dt="2023-06-02T05:12:10.086" v="4254" actId="26606"/>
          <ac:grpSpMkLst>
            <pc:docMk/>
            <pc:sldMk cId="741367196" sldId="628"/>
            <ac:grpSpMk id="50" creationId="{F0A218EB-ECC2-4D0D-9EDC-F5CB062CADCE}"/>
          </ac:grpSpMkLst>
        </pc:grpChg>
        <pc:grpChg chg="add del">
          <ac:chgData name="Lazebna Nataliia" userId="e6c5487f44e4e9bd" providerId="LiveId" clId="{BB063563-E8A5-4C6B-813C-A60F62AF5A87}" dt="2023-06-02T05:11:50.535" v="4244" actId="26606"/>
          <ac:grpSpMkLst>
            <pc:docMk/>
            <pc:sldMk cId="741367196" sldId="628"/>
            <ac:grpSpMk id="52" creationId="{AAFDD3F2-C28D-4186-A9F0-DA324412D571}"/>
          </ac:grpSpMkLst>
        </pc:grpChg>
        <pc:grpChg chg="add del">
          <ac:chgData name="Lazebna Nataliia" userId="e6c5487f44e4e9bd" providerId="LiveId" clId="{BB063563-E8A5-4C6B-813C-A60F62AF5A87}" dt="2023-06-02T05:11:54.681" v="4246" actId="26606"/>
          <ac:grpSpMkLst>
            <pc:docMk/>
            <pc:sldMk cId="741367196" sldId="628"/>
            <ac:grpSpMk id="65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5:11:54.681" v="4246" actId="26606"/>
          <ac:grpSpMkLst>
            <pc:docMk/>
            <pc:sldMk cId="741367196" sldId="628"/>
            <ac:grpSpMk id="73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5:11:54.681" v="4246" actId="26606"/>
          <ac:grpSpMkLst>
            <pc:docMk/>
            <pc:sldMk cId="741367196" sldId="628"/>
            <ac:grpSpMk id="83" creationId="{34B438D8-EF7C-445C-8B7F-953BEB1BC133}"/>
          </ac:grpSpMkLst>
        </pc:grpChg>
        <pc:grpChg chg="add del">
          <ac:chgData name="Lazebna Nataliia" userId="e6c5487f44e4e9bd" providerId="LiveId" clId="{BB063563-E8A5-4C6B-813C-A60F62AF5A87}" dt="2023-06-02T05:11:54.681" v="4246" actId="26606"/>
          <ac:grpSpMkLst>
            <pc:docMk/>
            <pc:sldMk cId="741367196" sldId="628"/>
            <ac:grpSpMk id="91" creationId="{284021E3-6F46-410C-BF43-B2DED736558E}"/>
          </ac:grpSpMkLst>
        </pc:grpChg>
        <pc:grpChg chg="add del">
          <ac:chgData name="Lazebna Nataliia" userId="e6c5487f44e4e9bd" providerId="LiveId" clId="{BB063563-E8A5-4C6B-813C-A60F62AF5A87}" dt="2023-06-02T05:11:58.335" v="4248" actId="26606"/>
          <ac:grpSpMkLst>
            <pc:docMk/>
            <pc:sldMk cId="741367196" sldId="628"/>
            <ac:grpSpMk id="105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5:11:58.335" v="4248" actId="26606"/>
          <ac:grpSpMkLst>
            <pc:docMk/>
            <pc:sldMk cId="741367196" sldId="628"/>
            <ac:grpSpMk id="106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5:11:58.335" v="4248" actId="26606"/>
          <ac:grpSpMkLst>
            <pc:docMk/>
            <pc:sldMk cId="741367196" sldId="628"/>
            <ac:grpSpMk id="110" creationId="{D7A5FD75-4B35-4162-9304-569491255811}"/>
          </ac:grpSpMkLst>
        </pc:grpChg>
        <pc:grpChg chg="add del">
          <ac:chgData name="Lazebna Nataliia" userId="e6c5487f44e4e9bd" providerId="LiveId" clId="{BB063563-E8A5-4C6B-813C-A60F62AF5A87}" dt="2023-06-02T05:11:58.335" v="4248" actId="26606"/>
          <ac:grpSpMkLst>
            <pc:docMk/>
            <pc:sldMk cId="741367196" sldId="628"/>
            <ac:grpSpMk id="111" creationId="{34676384-D846-461C-B8F3-BDB849B4A408}"/>
          </ac:grpSpMkLst>
        </pc:grpChg>
        <pc:grpChg chg="add del">
          <ac:chgData name="Lazebna Nataliia" userId="e6c5487f44e4e9bd" providerId="LiveId" clId="{BB063563-E8A5-4C6B-813C-A60F62AF5A87}" dt="2023-06-02T05:12:03.550" v="4250" actId="26606"/>
          <ac:grpSpMkLst>
            <pc:docMk/>
            <pc:sldMk cId="741367196" sldId="628"/>
            <ac:grpSpMk id="119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5:12:03.550" v="4250" actId="26606"/>
          <ac:grpSpMkLst>
            <pc:docMk/>
            <pc:sldMk cId="741367196" sldId="628"/>
            <ac:grpSpMk id="127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5:12:03.550" v="4250" actId="26606"/>
          <ac:grpSpMkLst>
            <pc:docMk/>
            <pc:sldMk cId="741367196" sldId="628"/>
            <ac:grpSpMk id="137" creationId="{F4436A75-A020-494B-B70E-85CBD21EA361}"/>
          </ac:grpSpMkLst>
        </pc:grpChg>
        <pc:grpChg chg="add del">
          <ac:chgData name="Lazebna Nataliia" userId="e6c5487f44e4e9bd" providerId="LiveId" clId="{BB063563-E8A5-4C6B-813C-A60F62AF5A87}" dt="2023-06-02T05:12:03.550" v="4250" actId="26606"/>
          <ac:grpSpMkLst>
            <pc:docMk/>
            <pc:sldMk cId="741367196" sldId="628"/>
            <ac:grpSpMk id="145" creationId="{DB8ED0A1-FF45-4EE6-ADE8-2F2ED0D394EF}"/>
          </ac:grpSpMkLst>
        </pc:grpChg>
        <pc:grpChg chg="add del">
          <ac:chgData name="Lazebna Nataliia" userId="e6c5487f44e4e9bd" providerId="LiveId" clId="{BB063563-E8A5-4C6B-813C-A60F62AF5A87}" dt="2023-06-02T05:12:05.903" v="4252" actId="26606"/>
          <ac:grpSpMkLst>
            <pc:docMk/>
            <pc:sldMk cId="741367196" sldId="628"/>
            <ac:grpSpMk id="158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5:12:05.903" v="4252" actId="26606"/>
          <ac:grpSpMkLst>
            <pc:docMk/>
            <pc:sldMk cId="741367196" sldId="628"/>
            <ac:grpSpMk id="159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5:12:05.903" v="4252" actId="26606"/>
          <ac:grpSpMkLst>
            <pc:docMk/>
            <pc:sldMk cId="741367196" sldId="628"/>
            <ac:grpSpMk id="162" creationId="{49EBBDF7-403B-404C-AE65-6529C4797770}"/>
          </ac:grpSpMkLst>
        </pc:grpChg>
        <pc:grpChg chg="add del">
          <ac:chgData name="Lazebna Nataliia" userId="e6c5487f44e4e9bd" providerId="LiveId" clId="{BB063563-E8A5-4C6B-813C-A60F62AF5A87}" dt="2023-06-02T05:12:05.903" v="4252" actId="26606"/>
          <ac:grpSpMkLst>
            <pc:docMk/>
            <pc:sldMk cId="741367196" sldId="628"/>
            <ac:grpSpMk id="164" creationId="{1C0BEBF8-7FFB-422A-98F0-90FF9E7F3C1F}"/>
          </ac:grpSpMkLst>
        </pc:grpChg>
        <pc:grpChg chg="add del">
          <ac:chgData name="Lazebna Nataliia" userId="e6c5487f44e4e9bd" providerId="LiveId" clId="{BB063563-E8A5-4C6B-813C-A60F62AF5A87}" dt="2023-06-02T05:12:10.086" v="4254" actId="26606"/>
          <ac:grpSpMkLst>
            <pc:docMk/>
            <pc:sldMk cId="741367196" sldId="628"/>
            <ac:grpSpMk id="171" creationId="{03E9870D-4BBA-43AF-8D44-BBADF020CFF6}"/>
          </ac:grpSpMkLst>
        </pc:grpChg>
        <pc:grpChg chg="add del">
          <ac:chgData name="Lazebna Nataliia" userId="e6c5487f44e4e9bd" providerId="LiveId" clId="{BB063563-E8A5-4C6B-813C-A60F62AF5A87}" dt="2023-06-02T05:12:10.086" v="4254" actId="26606"/>
          <ac:grpSpMkLst>
            <pc:docMk/>
            <pc:sldMk cId="741367196" sldId="628"/>
            <ac:grpSpMk id="179" creationId="{C3279E8D-2BAA-4CB1-834B-09FADD54DE56}"/>
          </ac:grpSpMkLst>
        </pc:grpChg>
        <pc:grpChg chg="add del">
          <ac:chgData name="Lazebna Nataliia" userId="e6c5487f44e4e9bd" providerId="LiveId" clId="{BB063563-E8A5-4C6B-813C-A60F62AF5A87}" dt="2023-06-02T05:12:10.086" v="4254" actId="26606"/>
          <ac:grpSpMkLst>
            <pc:docMk/>
            <pc:sldMk cId="741367196" sldId="628"/>
            <ac:grpSpMk id="189" creationId="{A345EEC5-ECAA-408B-B9D7-1C0E1102C169}"/>
          </ac:grpSpMkLst>
        </pc:grpChg>
        <pc:grpChg chg="add">
          <ac:chgData name="Lazebna Nataliia" userId="e6c5487f44e4e9bd" providerId="LiveId" clId="{BB063563-E8A5-4C6B-813C-A60F62AF5A87}" dt="2023-06-02T05:12:10.117" v="4255" actId="26606"/>
          <ac:grpSpMkLst>
            <pc:docMk/>
            <pc:sldMk cId="741367196" sldId="628"/>
            <ac:grpSpMk id="212" creationId="{03E9870D-4BBA-43AF-8D44-BBADF020CFF6}"/>
          </ac:grpSpMkLst>
        </pc:grpChg>
        <pc:grpChg chg="add">
          <ac:chgData name="Lazebna Nataliia" userId="e6c5487f44e4e9bd" providerId="LiveId" clId="{BB063563-E8A5-4C6B-813C-A60F62AF5A87}" dt="2023-06-02T05:12:10.117" v="4255" actId="26606"/>
          <ac:grpSpMkLst>
            <pc:docMk/>
            <pc:sldMk cId="741367196" sldId="628"/>
            <ac:grpSpMk id="213" creationId="{C3279E8D-2BAA-4CB1-834B-09FADD54DE56}"/>
          </ac:grpSpMkLst>
        </pc:grpChg>
        <pc:grpChg chg="add">
          <ac:chgData name="Lazebna Nataliia" userId="e6c5487f44e4e9bd" providerId="LiveId" clId="{BB063563-E8A5-4C6B-813C-A60F62AF5A87}" dt="2023-06-02T05:12:10.117" v="4255" actId="26606"/>
          <ac:grpSpMkLst>
            <pc:docMk/>
            <pc:sldMk cId="741367196" sldId="628"/>
            <ac:grpSpMk id="216" creationId="{49EBBDF7-403B-404C-AE65-6529C4797770}"/>
          </ac:grpSpMkLst>
        </pc:grpChg>
        <pc:grpChg chg="add">
          <ac:chgData name="Lazebna Nataliia" userId="e6c5487f44e4e9bd" providerId="LiveId" clId="{BB063563-E8A5-4C6B-813C-A60F62AF5A87}" dt="2023-06-02T05:12:10.117" v="4255" actId="26606"/>
          <ac:grpSpMkLst>
            <pc:docMk/>
            <pc:sldMk cId="741367196" sldId="628"/>
            <ac:grpSpMk id="218" creationId="{1C0BEBF8-7FFB-422A-98F0-90FF9E7F3C1F}"/>
          </ac:grpSpMkLst>
        </pc:grpChg>
        <pc:picChg chg="add mod ord">
          <ac:chgData name="Lazebna Nataliia" userId="e6c5487f44e4e9bd" providerId="LiveId" clId="{BB063563-E8A5-4C6B-813C-A60F62AF5A87}" dt="2023-06-02T05:12:43.119" v="4264" actId="14100"/>
          <ac:picMkLst>
            <pc:docMk/>
            <pc:sldMk cId="741367196" sldId="628"/>
            <ac:picMk id="5" creationId="{81C808AF-101B-8339-AEA1-3BE52C091837}"/>
          </ac:picMkLst>
        </pc:picChg>
      </pc:sldChg>
      <pc:sldChg chg="modSp new mod">
        <pc:chgData name="Lazebna Nataliia" userId="e6c5487f44e4e9bd" providerId="LiveId" clId="{BB063563-E8A5-4C6B-813C-A60F62AF5A87}" dt="2023-06-03T15:13:29.134" v="4473" actId="20577"/>
        <pc:sldMkLst>
          <pc:docMk/>
          <pc:sldMk cId="123207501" sldId="629"/>
        </pc:sldMkLst>
        <pc:spChg chg="mod">
          <ac:chgData name="Lazebna Nataliia" userId="e6c5487f44e4e9bd" providerId="LiveId" clId="{BB063563-E8A5-4C6B-813C-A60F62AF5A87}" dt="2023-06-03T15:12:35.666" v="4450" actId="20577"/>
          <ac:spMkLst>
            <pc:docMk/>
            <pc:sldMk cId="123207501" sldId="629"/>
            <ac:spMk id="2" creationId="{35F4678B-9AF2-28AA-2A5C-7D1FDE3C54E8}"/>
          </ac:spMkLst>
        </pc:spChg>
        <pc:spChg chg="mod">
          <ac:chgData name="Lazebna Nataliia" userId="e6c5487f44e4e9bd" providerId="LiveId" clId="{BB063563-E8A5-4C6B-813C-A60F62AF5A87}" dt="2023-06-03T15:13:29.134" v="4473" actId="20577"/>
          <ac:spMkLst>
            <pc:docMk/>
            <pc:sldMk cId="123207501" sldId="629"/>
            <ac:spMk id="3" creationId="{988674EF-5DC5-B2C6-2898-22226997138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Онлайн курс на платформі</a:t>
            </a:r>
            <a:r>
              <a:rPr lang="uk-UA" baseline="0" dirty="0"/>
              <a:t> </a:t>
            </a:r>
            <a:r>
              <a:rPr lang="de-DE" baseline="0" dirty="0"/>
              <a:t>Canvas</a:t>
            </a:r>
          </a:p>
          <a:p>
            <a:pPr>
              <a:defRPr/>
            </a:pPr>
            <a:r>
              <a:rPr lang="de-DE" baseline="0" dirty="0"/>
              <a:t>AE</a:t>
            </a:r>
            <a:r>
              <a:rPr lang="en-GB" baseline="0" dirty="0"/>
              <a:t>-Teacher Program</a:t>
            </a:r>
            <a:endParaRPr lang="de-DE" baseline="0" dirty="0"/>
          </a:p>
          <a:p>
            <a:pPr>
              <a:defRPr/>
            </a:pPr>
            <a:r>
              <a:rPr lang="en-US" dirty="0"/>
              <a:t>English for Professional Communication and Self-development.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English for professional communication and self-development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84-46F1-977A-365DE16F49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84-46F1-977A-365DE16F49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84-46F1-977A-365DE16F49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84-46F1-977A-365DE16F495D}"/>
              </c:ext>
            </c:extLst>
          </c:dPt>
          <c:cat>
            <c:strRef>
              <c:f>Tabelle1!$A$2:$A$5</c:f>
              <c:strCache>
                <c:ptCount val="4"/>
                <c:pt idx="0">
                  <c:v>275 answers</c:v>
                </c:pt>
                <c:pt idx="1">
                  <c:v>128 written tasks</c:v>
                </c:pt>
                <c:pt idx="2">
                  <c:v>98 posts of general content</c:v>
                </c:pt>
                <c:pt idx="3">
                  <c:v>17 discussion posts 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84-46F1-977A-365DE16F4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26109881363942"/>
          <c:y val="0.91396072975996812"/>
          <c:w val="0.62747780237272122"/>
          <c:h val="8.6039297171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corp.ox.ac.uk/tools/xaira_search.xml?ID=simple_search" TargetMode="External"/><Relationship Id="rId1" Type="http://schemas.openxmlformats.org/officeDocument/2006/relationships/hyperlink" Target="https://www.english-corpora.org/coca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euphil.uni-wuerzburg.de/anglistik/abteilungen/fachdidaktik-moderne-fremdsprachen-tefl/team/lazebna/" TargetMode="External"/><Relationship Id="rId1" Type="http://schemas.openxmlformats.org/officeDocument/2006/relationships/hyperlink" Target="mailto:nataliia.lazebna@uni-wuerzburg.de" TargetMode="Externa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corp.ox.ac.uk/tools/xaira_search.xml?ID=simple_search" TargetMode="External"/><Relationship Id="rId1" Type="http://schemas.openxmlformats.org/officeDocument/2006/relationships/hyperlink" Target="https://www.english-corpora.org/coca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ia.lazebna@uni-wuerzburg.de" TargetMode="External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hyperlink" Target="https://www.neuphil.uni-wuerzburg.de/anglistik/abteilungen/fachdidaktik-moderne-fremdsprachen-tefl/team/lazebna/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F5C53-ADE2-41D3-AC8E-A1B131A189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92D115-6CD4-4577-9BE9-C6E3BA1059C5}">
      <dgm:prSet/>
      <dgm:spPr/>
      <dgm:t>
        <a:bodyPr/>
        <a:lstStyle/>
        <a:p>
          <a:r>
            <a:rPr lang="de-DE" dirty="0"/>
            <a:t>I </a:t>
          </a:r>
          <a:r>
            <a:rPr lang="uk-UA" dirty="0"/>
            <a:t>Англійська мова як медіатор глобальної комунікації та </a:t>
          </a:r>
          <a:r>
            <a:rPr lang="ru-RU" dirty="0" err="1"/>
            <a:t>безперервної</a:t>
          </a:r>
          <a:r>
            <a:rPr lang="ru-RU" dirty="0"/>
            <a:t> </a:t>
          </a:r>
          <a:r>
            <a:rPr lang="ru-RU" dirty="0" err="1"/>
            <a:t>довгострокової</a:t>
          </a:r>
          <a:r>
            <a:rPr lang="ru-RU" dirty="0"/>
            <a:t> </a:t>
          </a:r>
          <a:r>
            <a:rPr lang="ru-RU" dirty="0" err="1"/>
            <a:t>цифрової</a:t>
          </a:r>
          <a:r>
            <a:rPr lang="ru-RU" dirty="0"/>
            <a:t> </a:t>
          </a:r>
          <a:r>
            <a:rPr lang="ru-RU" dirty="0" err="1"/>
            <a:t>трансформації</a:t>
          </a:r>
          <a:r>
            <a:rPr lang="ru-RU" dirty="0"/>
            <a:t> </a:t>
          </a:r>
          <a:r>
            <a:rPr lang="ru-RU" dirty="0" err="1"/>
            <a:t>освіти</a:t>
          </a:r>
          <a:r>
            <a:rPr lang="ru-RU" dirty="0"/>
            <a:t> та </a:t>
          </a:r>
          <a:r>
            <a:rPr lang="ru-RU" dirty="0" err="1"/>
            <a:t>навчання</a:t>
          </a:r>
          <a:r>
            <a:rPr lang="ru-RU" dirty="0"/>
            <a:t> </a:t>
          </a:r>
          <a:endParaRPr lang="en-US" dirty="0"/>
        </a:p>
      </dgm:t>
    </dgm:pt>
    <dgm:pt modelId="{F0708E0A-102B-43B0-ABC6-8AC3DE77190C}" type="parTrans" cxnId="{EFD59F1F-2D66-40EF-8AF7-D086B7650269}">
      <dgm:prSet/>
      <dgm:spPr/>
      <dgm:t>
        <a:bodyPr/>
        <a:lstStyle/>
        <a:p>
          <a:endParaRPr lang="en-US"/>
        </a:p>
      </dgm:t>
    </dgm:pt>
    <dgm:pt modelId="{AE0E0CCD-FCD8-495D-BCB3-9686248F6E20}" type="sibTrans" cxnId="{EFD59F1F-2D66-40EF-8AF7-D086B7650269}">
      <dgm:prSet/>
      <dgm:spPr/>
      <dgm:t>
        <a:bodyPr/>
        <a:lstStyle/>
        <a:p>
          <a:endParaRPr lang="en-US"/>
        </a:p>
      </dgm:t>
    </dgm:pt>
    <dgm:pt modelId="{5C586CCD-0464-4F3F-8709-EAC5402DCE28}">
      <dgm:prSet/>
      <dgm:spPr/>
      <dgm:t>
        <a:bodyPr/>
        <a:lstStyle/>
        <a:p>
          <a:r>
            <a:rPr lang="de-DE"/>
            <a:t>II </a:t>
          </a:r>
          <a:r>
            <a:rPr lang="uk-UA"/>
            <a:t>Співпраця НУ «Запорізька політехніка» (Україна) - Вурцбурзький університет Юліуса-Максимильяна (Німеччина)</a:t>
          </a:r>
          <a:endParaRPr lang="en-US"/>
        </a:p>
      </dgm:t>
    </dgm:pt>
    <dgm:pt modelId="{3F594F42-AF9D-44DD-BFC4-98EB86A4A84D}" type="parTrans" cxnId="{16AB1116-3EEA-4C14-BA02-DA124B8F5656}">
      <dgm:prSet/>
      <dgm:spPr/>
      <dgm:t>
        <a:bodyPr/>
        <a:lstStyle/>
        <a:p>
          <a:endParaRPr lang="en-US"/>
        </a:p>
      </dgm:t>
    </dgm:pt>
    <dgm:pt modelId="{279F5562-73D8-44B3-8F45-AC1DEC4B6605}" type="sibTrans" cxnId="{16AB1116-3EEA-4C14-BA02-DA124B8F5656}">
      <dgm:prSet/>
      <dgm:spPr/>
      <dgm:t>
        <a:bodyPr/>
        <a:lstStyle/>
        <a:p>
          <a:endParaRPr lang="en-US"/>
        </a:p>
      </dgm:t>
    </dgm:pt>
    <dgm:pt modelId="{4B658865-D432-4E83-80ED-F75490E7D8D2}">
      <dgm:prSet/>
      <dgm:spPr/>
      <dgm:t>
        <a:bodyPr/>
        <a:lstStyle/>
        <a:p>
          <a:r>
            <a:rPr lang="de-DE" dirty="0"/>
            <a:t>III </a:t>
          </a:r>
          <a:r>
            <a:rPr lang="uk-UA" dirty="0"/>
            <a:t>Англійська мова: викладання, навчання, дослідження</a:t>
          </a:r>
          <a:endParaRPr lang="en-US" dirty="0"/>
        </a:p>
      </dgm:t>
    </dgm:pt>
    <dgm:pt modelId="{2DCDF5E8-0BAC-46BF-BA29-47E1BF9FFA3B}" type="parTrans" cxnId="{FFBBEACC-E9A6-4AF3-87BD-0BAD58871401}">
      <dgm:prSet/>
      <dgm:spPr/>
      <dgm:t>
        <a:bodyPr/>
        <a:lstStyle/>
        <a:p>
          <a:endParaRPr lang="en-US"/>
        </a:p>
      </dgm:t>
    </dgm:pt>
    <dgm:pt modelId="{8D4A186A-AB5E-4461-B1BA-43996DBB0A8E}" type="sibTrans" cxnId="{FFBBEACC-E9A6-4AF3-87BD-0BAD58871401}">
      <dgm:prSet/>
      <dgm:spPr/>
      <dgm:t>
        <a:bodyPr/>
        <a:lstStyle/>
        <a:p>
          <a:endParaRPr lang="en-US"/>
        </a:p>
      </dgm:t>
    </dgm:pt>
    <dgm:pt modelId="{7741DD75-4CFC-43CE-AE94-70DB03DE8942}">
      <dgm:prSet/>
      <dgm:spPr/>
      <dgm:t>
        <a:bodyPr/>
        <a:lstStyle/>
        <a:p>
          <a:r>
            <a:rPr lang="de-DE"/>
            <a:t>IV </a:t>
          </a:r>
          <a:r>
            <a:rPr lang="uk-UA"/>
            <a:t>Англійська мова як іноземна для студентів різних спеціальностей у Вурцбурзькому університеті </a:t>
          </a:r>
          <a:endParaRPr lang="en-US"/>
        </a:p>
      </dgm:t>
    </dgm:pt>
    <dgm:pt modelId="{95FCDD31-BEAD-4CD4-8A78-DB1B6A3A7E56}" type="parTrans" cxnId="{704FBDD5-26DF-4378-A517-7DBDCF3BF70E}">
      <dgm:prSet/>
      <dgm:spPr/>
      <dgm:t>
        <a:bodyPr/>
        <a:lstStyle/>
        <a:p>
          <a:endParaRPr lang="en-US"/>
        </a:p>
      </dgm:t>
    </dgm:pt>
    <dgm:pt modelId="{9B030149-DD4A-4CDF-B2D2-D55795884CB9}" type="sibTrans" cxnId="{704FBDD5-26DF-4378-A517-7DBDCF3BF70E}">
      <dgm:prSet/>
      <dgm:spPr/>
      <dgm:t>
        <a:bodyPr/>
        <a:lstStyle/>
        <a:p>
          <a:endParaRPr lang="en-US"/>
        </a:p>
      </dgm:t>
    </dgm:pt>
    <dgm:pt modelId="{4DE39B1C-14E0-4D5E-8B41-84447A1B9768}" type="pres">
      <dgm:prSet presAssocID="{8CBF5C53-ADE2-41D3-AC8E-A1B131A189EE}" presName="Name0" presStyleCnt="0">
        <dgm:presLayoutVars>
          <dgm:dir/>
          <dgm:animLvl val="lvl"/>
          <dgm:resizeHandles val="exact"/>
        </dgm:presLayoutVars>
      </dgm:prSet>
      <dgm:spPr/>
    </dgm:pt>
    <dgm:pt modelId="{3276A9DB-F729-4383-969B-F9CF005C3E7B}" type="pres">
      <dgm:prSet presAssocID="{1C92D115-6CD4-4577-9BE9-C6E3BA1059C5}" presName="linNode" presStyleCnt="0"/>
      <dgm:spPr/>
    </dgm:pt>
    <dgm:pt modelId="{2B43A2AB-C5E6-419F-AB01-0F705AD22561}" type="pres">
      <dgm:prSet presAssocID="{1C92D115-6CD4-4577-9BE9-C6E3BA1059C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60C19EA-1AD6-4045-B9D9-5880E8984DC0}" type="pres">
      <dgm:prSet presAssocID="{AE0E0CCD-FCD8-495D-BCB3-9686248F6E20}" presName="sp" presStyleCnt="0"/>
      <dgm:spPr/>
    </dgm:pt>
    <dgm:pt modelId="{E82FD36D-0C7F-4C76-A938-9E1E451FD6C5}" type="pres">
      <dgm:prSet presAssocID="{5C586CCD-0464-4F3F-8709-EAC5402DCE28}" presName="linNode" presStyleCnt="0"/>
      <dgm:spPr/>
    </dgm:pt>
    <dgm:pt modelId="{7DB09C57-3BA3-48B2-96D1-24C3BAE114BF}" type="pres">
      <dgm:prSet presAssocID="{5C586CCD-0464-4F3F-8709-EAC5402DCE2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42C09B7-190A-49C6-B80A-C9898F262E8A}" type="pres">
      <dgm:prSet presAssocID="{279F5562-73D8-44B3-8F45-AC1DEC4B6605}" presName="sp" presStyleCnt="0"/>
      <dgm:spPr/>
    </dgm:pt>
    <dgm:pt modelId="{DFCB6258-2A64-48AC-87F2-F880F101DC7E}" type="pres">
      <dgm:prSet presAssocID="{4B658865-D432-4E83-80ED-F75490E7D8D2}" presName="linNode" presStyleCnt="0"/>
      <dgm:spPr/>
    </dgm:pt>
    <dgm:pt modelId="{4038200D-9F4B-40C4-9618-5D131A09723A}" type="pres">
      <dgm:prSet presAssocID="{4B658865-D432-4E83-80ED-F75490E7D8D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F82542E-58F4-4957-8F85-182521252A1E}" type="pres">
      <dgm:prSet presAssocID="{8D4A186A-AB5E-4461-B1BA-43996DBB0A8E}" presName="sp" presStyleCnt="0"/>
      <dgm:spPr/>
    </dgm:pt>
    <dgm:pt modelId="{F7D1F768-4116-43F6-ABC7-A94D66FB6B15}" type="pres">
      <dgm:prSet presAssocID="{7741DD75-4CFC-43CE-AE94-70DB03DE8942}" presName="linNode" presStyleCnt="0"/>
      <dgm:spPr/>
    </dgm:pt>
    <dgm:pt modelId="{43D30F47-485A-4509-B73D-8C2F8E0AFA10}" type="pres">
      <dgm:prSet presAssocID="{7741DD75-4CFC-43CE-AE94-70DB03DE894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6AB1116-3EEA-4C14-BA02-DA124B8F5656}" srcId="{8CBF5C53-ADE2-41D3-AC8E-A1B131A189EE}" destId="{5C586CCD-0464-4F3F-8709-EAC5402DCE28}" srcOrd="1" destOrd="0" parTransId="{3F594F42-AF9D-44DD-BFC4-98EB86A4A84D}" sibTransId="{279F5562-73D8-44B3-8F45-AC1DEC4B6605}"/>
    <dgm:cxn modelId="{EFD59F1F-2D66-40EF-8AF7-D086B7650269}" srcId="{8CBF5C53-ADE2-41D3-AC8E-A1B131A189EE}" destId="{1C92D115-6CD4-4577-9BE9-C6E3BA1059C5}" srcOrd="0" destOrd="0" parTransId="{F0708E0A-102B-43B0-ABC6-8AC3DE77190C}" sibTransId="{AE0E0CCD-FCD8-495D-BCB3-9686248F6E20}"/>
    <dgm:cxn modelId="{76C26B67-BE03-4F13-8F64-DA44F933E446}" type="presOf" srcId="{4B658865-D432-4E83-80ED-F75490E7D8D2}" destId="{4038200D-9F4B-40C4-9618-5D131A09723A}" srcOrd="0" destOrd="0" presId="urn:microsoft.com/office/officeart/2005/8/layout/vList5"/>
    <dgm:cxn modelId="{E7680F68-FEC3-4377-8369-5B8F931DAA9F}" type="presOf" srcId="{8CBF5C53-ADE2-41D3-AC8E-A1B131A189EE}" destId="{4DE39B1C-14E0-4D5E-8B41-84447A1B9768}" srcOrd="0" destOrd="0" presId="urn:microsoft.com/office/officeart/2005/8/layout/vList5"/>
    <dgm:cxn modelId="{D7D28D9C-62EB-4DEB-B05D-F2602F50F580}" type="presOf" srcId="{5C586CCD-0464-4F3F-8709-EAC5402DCE28}" destId="{7DB09C57-3BA3-48B2-96D1-24C3BAE114BF}" srcOrd="0" destOrd="0" presId="urn:microsoft.com/office/officeart/2005/8/layout/vList5"/>
    <dgm:cxn modelId="{05B7B39F-1CA2-4A5C-81F3-11555EE9EBBB}" type="presOf" srcId="{1C92D115-6CD4-4577-9BE9-C6E3BA1059C5}" destId="{2B43A2AB-C5E6-419F-AB01-0F705AD22561}" srcOrd="0" destOrd="0" presId="urn:microsoft.com/office/officeart/2005/8/layout/vList5"/>
    <dgm:cxn modelId="{F7CE6FA7-F625-4885-9FA3-755841D9C58C}" type="presOf" srcId="{7741DD75-4CFC-43CE-AE94-70DB03DE8942}" destId="{43D30F47-485A-4509-B73D-8C2F8E0AFA10}" srcOrd="0" destOrd="0" presId="urn:microsoft.com/office/officeart/2005/8/layout/vList5"/>
    <dgm:cxn modelId="{FFBBEACC-E9A6-4AF3-87BD-0BAD58871401}" srcId="{8CBF5C53-ADE2-41D3-AC8E-A1B131A189EE}" destId="{4B658865-D432-4E83-80ED-F75490E7D8D2}" srcOrd="2" destOrd="0" parTransId="{2DCDF5E8-0BAC-46BF-BA29-47E1BF9FFA3B}" sibTransId="{8D4A186A-AB5E-4461-B1BA-43996DBB0A8E}"/>
    <dgm:cxn modelId="{704FBDD5-26DF-4378-A517-7DBDCF3BF70E}" srcId="{8CBF5C53-ADE2-41D3-AC8E-A1B131A189EE}" destId="{7741DD75-4CFC-43CE-AE94-70DB03DE8942}" srcOrd="3" destOrd="0" parTransId="{95FCDD31-BEAD-4CD4-8A78-DB1B6A3A7E56}" sibTransId="{9B030149-DD4A-4CDF-B2D2-D55795884CB9}"/>
    <dgm:cxn modelId="{2EA1A674-9B95-4538-AED3-F8FA5573FBE7}" type="presParOf" srcId="{4DE39B1C-14E0-4D5E-8B41-84447A1B9768}" destId="{3276A9DB-F729-4383-969B-F9CF005C3E7B}" srcOrd="0" destOrd="0" presId="urn:microsoft.com/office/officeart/2005/8/layout/vList5"/>
    <dgm:cxn modelId="{1D5064A1-642A-42CA-A840-6A8C95274000}" type="presParOf" srcId="{3276A9DB-F729-4383-969B-F9CF005C3E7B}" destId="{2B43A2AB-C5E6-419F-AB01-0F705AD22561}" srcOrd="0" destOrd="0" presId="urn:microsoft.com/office/officeart/2005/8/layout/vList5"/>
    <dgm:cxn modelId="{A44F1C5D-F453-49E2-B373-38DBD5FFB1F6}" type="presParOf" srcId="{4DE39B1C-14E0-4D5E-8B41-84447A1B9768}" destId="{760C19EA-1AD6-4045-B9D9-5880E8984DC0}" srcOrd="1" destOrd="0" presId="urn:microsoft.com/office/officeart/2005/8/layout/vList5"/>
    <dgm:cxn modelId="{69215643-692C-4103-9BD5-F5BFAF0C736E}" type="presParOf" srcId="{4DE39B1C-14E0-4D5E-8B41-84447A1B9768}" destId="{E82FD36D-0C7F-4C76-A938-9E1E451FD6C5}" srcOrd="2" destOrd="0" presId="urn:microsoft.com/office/officeart/2005/8/layout/vList5"/>
    <dgm:cxn modelId="{BAD9D19F-B10D-4F0A-B9C6-0E057F19E131}" type="presParOf" srcId="{E82FD36D-0C7F-4C76-A938-9E1E451FD6C5}" destId="{7DB09C57-3BA3-48B2-96D1-24C3BAE114BF}" srcOrd="0" destOrd="0" presId="urn:microsoft.com/office/officeart/2005/8/layout/vList5"/>
    <dgm:cxn modelId="{B6D483C3-B7B3-477C-BCF1-E418B49C3CAF}" type="presParOf" srcId="{4DE39B1C-14E0-4D5E-8B41-84447A1B9768}" destId="{B42C09B7-190A-49C6-B80A-C9898F262E8A}" srcOrd="3" destOrd="0" presId="urn:microsoft.com/office/officeart/2005/8/layout/vList5"/>
    <dgm:cxn modelId="{6829962A-68E2-4D6D-886C-36548FD5E1D9}" type="presParOf" srcId="{4DE39B1C-14E0-4D5E-8B41-84447A1B9768}" destId="{DFCB6258-2A64-48AC-87F2-F880F101DC7E}" srcOrd="4" destOrd="0" presId="urn:microsoft.com/office/officeart/2005/8/layout/vList5"/>
    <dgm:cxn modelId="{8105C56D-BA7B-4FBD-8EC2-7D3E4675E327}" type="presParOf" srcId="{DFCB6258-2A64-48AC-87F2-F880F101DC7E}" destId="{4038200D-9F4B-40C4-9618-5D131A09723A}" srcOrd="0" destOrd="0" presId="urn:microsoft.com/office/officeart/2005/8/layout/vList5"/>
    <dgm:cxn modelId="{A77345F2-DBD2-47CD-8995-6CD69D365223}" type="presParOf" srcId="{4DE39B1C-14E0-4D5E-8B41-84447A1B9768}" destId="{5F82542E-58F4-4957-8F85-182521252A1E}" srcOrd="5" destOrd="0" presId="urn:microsoft.com/office/officeart/2005/8/layout/vList5"/>
    <dgm:cxn modelId="{513BE38B-A8C2-4289-8E4F-B16A330652FC}" type="presParOf" srcId="{4DE39B1C-14E0-4D5E-8B41-84447A1B9768}" destId="{F7D1F768-4116-43F6-ABC7-A94D66FB6B15}" srcOrd="6" destOrd="0" presId="urn:microsoft.com/office/officeart/2005/8/layout/vList5"/>
    <dgm:cxn modelId="{97ABF9A5-BF11-4EEB-BCE3-926724623245}" type="presParOf" srcId="{F7D1F768-4116-43F6-ABC7-A94D66FB6B15}" destId="{43D30F47-485A-4509-B73D-8C2F8E0AFA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B4679-4110-427A-880B-5D11715CAB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1CBEFE-AE05-4BDE-B257-5298DF3ADC3F}">
      <dgm:prSet/>
      <dgm:spPr/>
      <dgm:t>
        <a:bodyPr/>
        <a:lstStyle/>
        <a:p>
          <a:r>
            <a:rPr lang="ru-RU"/>
            <a:t>Дигіталізація сучасного життя </a:t>
          </a:r>
          <a:r>
            <a:rPr lang="en-GB"/>
            <a:t>– </a:t>
          </a:r>
          <a:r>
            <a:rPr lang="ru-RU"/>
            <a:t>технократичн</a:t>
          </a:r>
          <a:r>
            <a:rPr lang="uk-UA"/>
            <a:t>ий</a:t>
          </a:r>
          <a:r>
            <a:rPr lang="ru-RU"/>
            <a:t> спосіб існування людини. </a:t>
          </a:r>
          <a:endParaRPr lang="en-US"/>
        </a:p>
      </dgm:t>
    </dgm:pt>
    <dgm:pt modelId="{31914002-13CB-400F-ADDB-DB79F59EFD1D}" type="parTrans" cxnId="{8D19CAD7-A97D-47D0-BB49-7442D47FA3DE}">
      <dgm:prSet/>
      <dgm:spPr/>
      <dgm:t>
        <a:bodyPr/>
        <a:lstStyle/>
        <a:p>
          <a:endParaRPr lang="en-US"/>
        </a:p>
      </dgm:t>
    </dgm:pt>
    <dgm:pt modelId="{AE025B3E-200E-471D-85EC-F90E9ACB58B7}" type="sibTrans" cxnId="{8D19CAD7-A97D-47D0-BB49-7442D47FA3DE}">
      <dgm:prSet/>
      <dgm:spPr/>
      <dgm:t>
        <a:bodyPr/>
        <a:lstStyle/>
        <a:p>
          <a:endParaRPr lang="en-US"/>
        </a:p>
      </dgm:t>
    </dgm:pt>
    <dgm:pt modelId="{43F69DEE-41C6-4F67-B825-070D9D7A0B27}">
      <dgm:prSet/>
      <dgm:spPr/>
      <dgm:t>
        <a:bodyPr/>
        <a:lstStyle/>
        <a:p>
          <a:r>
            <a:rPr lang="ru-RU"/>
            <a:t>Медіаграмотність та розширення професійної діяльності - домінуючий пріоритет глобального світу.</a:t>
          </a:r>
          <a:endParaRPr lang="en-US"/>
        </a:p>
      </dgm:t>
    </dgm:pt>
    <dgm:pt modelId="{688714DD-D77D-4BD7-875E-AFF614C12D58}" type="parTrans" cxnId="{9725A799-FACD-4D0C-8EDD-A946C76313B0}">
      <dgm:prSet/>
      <dgm:spPr/>
      <dgm:t>
        <a:bodyPr/>
        <a:lstStyle/>
        <a:p>
          <a:endParaRPr lang="en-US"/>
        </a:p>
      </dgm:t>
    </dgm:pt>
    <dgm:pt modelId="{D51AC3E5-B1FF-4ABD-987F-F8C0393DD2D7}" type="sibTrans" cxnId="{9725A799-FACD-4D0C-8EDD-A946C76313B0}">
      <dgm:prSet/>
      <dgm:spPr/>
      <dgm:t>
        <a:bodyPr/>
        <a:lstStyle/>
        <a:p>
          <a:endParaRPr lang="en-US"/>
        </a:p>
      </dgm:t>
    </dgm:pt>
    <dgm:pt modelId="{D92A935F-A6C5-463A-951C-B0ACEF7A8C93}">
      <dgm:prSet/>
      <dgm:spPr/>
      <dgm:t>
        <a:bodyPr/>
        <a:lstStyle/>
        <a:p>
          <a:r>
            <a:rPr lang="ru-RU" dirty="0" err="1"/>
            <a:t>Симбіоз</a:t>
          </a:r>
          <a:r>
            <a:rPr lang="ru-RU" dirty="0"/>
            <a:t> </a:t>
          </a:r>
          <a:r>
            <a:rPr lang="ru-RU" dirty="0" err="1"/>
            <a:t>вивчення</a:t>
          </a:r>
          <a:r>
            <a:rPr lang="ru-RU" dirty="0"/>
            <a:t>  </a:t>
          </a:r>
          <a:r>
            <a:rPr lang="ru-RU" dirty="0" err="1"/>
            <a:t>англійської</a:t>
          </a:r>
          <a:r>
            <a:rPr lang="ru-RU" dirty="0"/>
            <a:t> </a:t>
          </a:r>
          <a:r>
            <a:rPr lang="ru-RU" dirty="0" err="1"/>
            <a:t>мови</a:t>
          </a:r>
          <a:r>
            <a:rPr lang="ru-RU" dirty="0"/>
            <a:t>, </a:t>
          </a:r>
          <a:r>
            <a:rPr lang="ru-RU" dirty="0" err="1"/>
            <a:t>сучасної</a:t>
          </a:r>
          <a:r>
            <a:rPr lang="ru-RU" dirty="0"/>
            <a:t> </a:t>
          </a:r>
          <a:r>
            <a:rPr lang="ru-RU" dirty="0" err="1"/>
            <a:t>інформації</a:t>
          </a:r>
          <a:r>
            <a:rPr lang="ru-RU" dirty="0"/>
            <a:t>, </a:t>
          </a:r>
          <a:r>
            <a:rPr lang="ru-RU" dirty="0" err="1"/>
            <a:t>обробки</a:t>
          </a:r>
          <a:r>
            <a:rPr lang="ru-RU" dirty="0"/>
            <a:t> та </a:t>
          </a:r>
          <a:r>
            <a:rPr lang="ru-RU" dirty="0" err="1"/>
            <a:t>використання</a:t>
          </a:r>
          <a:r>
            <a:rPr lang="ru-RU" dirty="0"/>
            <a:t> </a:t>
          </a:r>
          <a:r>
            <a:rPr lang="ru-RU" dirty="0" err="1"/>
            <a:t>даних</a:t>
          </a:r>
          <a:r>
            <a:rPr lang="ru-RU" dirty="0"/>
            <a:t> – шлях до </a:t>
          </a:r>
          <a:r>
            <a:rPr lang="ru-RU" dirty="0" err="1"/>
            <a:t>втілення</a:t>
          </a:r>
          <a:r>
            <a:rPr lang="ru-RU" dirty="0"/>
            <a:t>  </a:t>
          </a:r>
          <a:r>
            <a:rPr lang="ru-RU" i="1" dirty="0" err="1"/>
            <a:t>навчання</a:t>
          </a:r>
          <a:r>
            <a:rPr lang="ru-RU" i="1" dirty="0"/>
            <a:t> </a:t>
          </a:r>
          <a:r>
            <a:rPr lang="ru-RU" i="1" dirty="0" err="1"/>
            <a:t>протягом</a:t>
          </a:r>
          <a:r>
            <a:rPr lang="ru-RU" i="1" dirty="0"/>
            <a:t> </a:t>
          </a:r>
          <a:r>
            <a:rPr lang="ru-RU" i="1" dirty="0" err="1"/>
            <a:t>усього</a:t>
          </a:r>
          <a:r>
            <a:rPr lang="ru-RU" i="1" dirty="0"/>
            <a:t> </a:t>
          </a:r>
          <a:r>
            <a:rPr lang="ru-RU" i="1" dirty="0" err="1"/>
            <a:t>життя</a:t>
          </a:r>
          <a:r>
            <a:rPr lang="ru-RU" i="1" dirty="0"/>
            <a:t> </a:t>
          </a:r>
          <a:r>
            <a:rPr lang="ru-RU" dirty="0" err="1"/>
            <a:t>відповідно</a:t>
          </a:r>
          <a:r>
            <a:rPr lang="ru-RU" dirty="0"/>
            <a:t> до </a:t>
          </a:r>
          <a:r>
            <a:rPr lang="ru-RU" b="1" dirty="0"/>
            <a:t>Плану </a:t>
          </a:r>
          <a:r>
            <a:rPr lang="ru-RU" b="1" dirty="0" err="1"/>
            <a:t>дій</a:t>
          </a:r>
          <a:r>
            <a:rPr lang="ru-RU" b="1" dirty="0"/>
            <a:t> з </a:t>
          </a:r>
          <a:r>
            <a:rPr lang="ru-RU" b="1" dirty="0" err="1"/>
            <a:t>цифрової</a:t>
          </a:r>
          <a:r>
            <a:rPr lang="ru-RU" b="1" dirty="0"/>
            <a:t> </a:t>
          </a:r>
          <a:r>
            <a:rPr lang="ru-RU" b="1" dirty="0" err="1"/>
            <a:t>освіти</a:t>
          </a:r>
          <a:r>
            <a:rPr lang="ru-RU" b="1" dirty="0"/>
            <a:t> 2021-2027 </a:t>
          </a:r>
          <a:r>
            <a:rPr lang="ru-RU" b="1" dirty="0" err="1"/>
            <a:t>років</a:t>
          </a:r>
          <a:r>
            <a:rPr lang="ru-RU" b="1" dirty="0"/>
            <a:t>, </a:t>
          </a:r>
          <a:r>
            <a:rPr lang="ru-RU" b="1" dirty="0" err="1"/>
            <a:t>розробленого</a:t>
          </a:r>
          <a:r>
            <a:rPr lang="ru-RU" b="1" dirty="0"/>
            <a:t> </a:t>
          </a:r>
          <a:r>
            <a:rPr lang="ru-RU" b="1" dirty="0" err="1"/>
            <a:t>Європейською</a:t>
          </a:r>
          <a:r>
            <a:rPr lang="ru-RU" b="1" dirty="0"/>
            <a:t> </a:t>
          </a:r>
          <a:r>
            <a:rPr lang="ru-RU" b="1" dirty="0" err="1"/>
            <a:t>Комісією</a:t>
          </a:r>
          <a:r>
            <a:rPr lang="ru-RU" b="1" dirty="0"/>
            <a:t>. </a:t>
          </a:r>
          <a:endParaRPr lang="en-US" dirty="0"/>
        </a:p>
      </dgm:t>
    </dgm:pt>
    <dgm:pt modelId="{29089648-0742-4EF8-8E3B-411127B16358}" type="parTrans" cxnId="{8C284BDE-7912-46F2-81FF-58A89A4F7BEE}">
      <dgm:prSet/>
      <dgm:spPr/>
      <dgm:t>
        <a:bodyPr/>
        <a:lstStyle/>
        <a:p>
          <a:endParaRPr lang="en-US"/>
        </a:p>
      </dgm:t>
    </dgm:pt>
    <dgm:pt modelId="{9AC631DE-741E-4FE4-A6AB-F5DDA60A5593}" type="sibTrans" cxnId="{8C284BDE-7912-46F2-81FF-58A89A4F7BEE}">
      <dgm:prSet/>
      <dgm:spPr/>
      <dgm:t>
        <a:bodyPr/>
        <a:lstStyle/>
        <a:p>
          <a:endParaRPr lang="en-US"/>
        </a:p>
      </dgm:t>
    </dgm:pt>
    <dgm:pt modelId="{4906EAC6-7E06-4F54-87D5-30B72B94C657}">
      <dgm:prSet/>
      <dgm:spPr/>
      <dgm:t>
        <a:bodyPr/>
        <a:lstStyle/>
        <a:p>
          <a:r>
            <a:rPr lang="ru-RU"/>
            <a:t>Глобальне бачення безперервної довгострокової цифрової трансформації освіти та навчання сприяє інтеграції спеціалістів з точних та гуманітарних наук у світову англомовну професійну спільноту. </a:t>
          </a:r>
          <a:endParaRPr lang="en-US"/>
        </a:p>
      </dgm:t>
    </dgm:pt>
    <dgm:pt modelId="{EFF7CA64-27B7-4738-877C-77EC31B2CFDE}" type="parTrans" cxnId="{8928F6F6-11A0-4157-A8F0-9F72451B0C09}">
      <dgm:prSet/>
      <dgm:spPr/>
      <dgm:t>
        <a:bodyPr/>
        <a:lstStyle/>
        <a:p>
          <a:endParaRPr lang="en-US"/>
        </a:p>
      </dgm:t>
    </dgm:pt>
    <dgm:pt modelId="{CD36D10D-BB8B-4CD1-9E83-6212D340C61A}" type="sibTrans" cxnId="{8928F6F6-11A0-4157-A8F0-9F72451B0C09}">
      <dgm:prSet/>
      <dgm:spPr/>
      <dgm:t>
        <a:bodyPr/>
        <a:lstStyle/>
        <a:p>
          <a:endParaRPr lang="en-US"/>
        </a:p>
      </dgm:t>
    </dgm:pt>
    <dgm:pt modelId="{09CAAE02-C146-4CB1-B551-D20CFAF17B1A}" type="pres">
      <dgm:prSet presAssocID="{E7BB4679-4110-427A-880B-5D11715CAB89}" presName="linear" presStyleCnt="0">
        <dgm:presLayoutVars>
          <dgm:animLvl val="lvl"/>
          <dgm:resizeHandles val="exact"/>
        </dgm:presLayoutVars>
      </dgm:prSet>
      <dgm:spPr/>
    </dgm:pt>
    <dgm:pt modelId="{A1EA35E7-FA53-4021-B368-0D6A0D6E78E9}" type="pres">
      <dgm:prSet presAssocID="{D01CBEFE-AE05-4BDE-B257-5298DF3ADC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BCACB9-E41A-4101-955C-A3A6A10DBA72}" type="pres">
      <dgm:prSet presAssocID="{AE025B3E-200E-471D-85EC-F90E9ACB58B7}" presName="spacer" presStyleCnt="0"/>
      <dgm:spPr/>
    </dgm:pt>
    <dgm:pt modelId="{3ECE234F-E2C5-437C-AA2F-D6E8F1A8CDC5}" type="pres">
      <dgm:prSet presAssocID="{43F69DEE-41C6-4F67-B825-070D9D7A0B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75D020-3AC3-4B42-8520-F2E80E5F71C6}" type="pres">
      <dgm:prSet presAssocID="{D51AC3E5-B1FF-4ABD-987F-F8C0393DD2D7}" presName="spacer" presStyleCnt="0"/>
      <dgm:spPr/>
    </dgm:pt>
    <dgm:pt modelId="{7AE77429-04A6-4675-B237-CBA4EAAA5956}" type="pres">
      <dgm:prSet presAssocID="{D92A935F-A6C5-463A-951C-B0ACEF7A8C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399AFC-CE3A-46B7-BB32-5C2DC089F568}" type="pres">
      <dgm:prSet presAssocID="{9AC631DE-741E-4FE4-A6AB-F5DDA60A5593}" presName="spacer" presStyleCnt="0"/>
      <dgm:spPr/>
    </dgm:pt>
    <dgm:pt modelId="{10CF68AD-EDE8-4FAA-A4C4-A27CFBCF0CAE}" type="pres">
      <dgm:prSet presAssocID="{4906EAC6-7E06-4F54-87D5-30B72B94C65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DDD67D-878F-4A1E-96E1-43C00305A917}" type="presOf" srcId="{D92A935F-A6C5-463A-951C-B0ACEF7A8C93}" destId="{7AE77429-04A6-4675-B237-CBA4EAAA5956}" srcOrd="0" destOrd="0" presId="urn:microsoft.com/office/officeart/2005/8/layout/vList2"/>
    <dgm:cxn modelId="{9725A799-FACD-4D0C-8EDD-A946C76313B0}" srcId="{E7BB4679-4110-427A-880B-5D11715CAB89}" destId="{43F69DEE-41C6-4F67-B825-070D9D7A0B27}" srcOrd="1" destOrd="0" parTransId="{688714DD-D77D-4BD7-875E-AFF614C12D58}" sibTransId="{D51AC3E5-B1FF-4ABD-987F-F8C0393DD2D7}"/>
    <dgm:cxn modelId="{4FF21BAF-4783-4700-8766-48F04B9499D3}" type="presOf" srcId="{43F69DEE-41C6-4F67-B825-070D9D7A0B27}" destId="{3ECE234F-E2C5-437C-AA2F-D6E8F1A8CDC5}" srcOrd="0" destOrd="0" presId="urn:microsoft.com/office/officeart/2005/8/layout/vList2"/>
    <dgm:cxn modelId="{545BC2D7-FA8F-4937-9B62-19986D086ABA}" type="presOf" srcId="{E7BB4679-4110-427A-880B-5D11715CAB89}" destId="{09CAAE02-C146-4CB1-B551-D20CFAF17B1A}" srcOrd="0" destOrd="0" presId="urn:microsoft.com/office/officeart/2005/8/layout/vList2"/>
    <dgm:cxn modelId="{8D19CAD7-A97D-47D0-BB49-7442D47FA3DE}" srcId="{E7BB4679-4110-427A-880B-5D11715CAB89}" destId="{D01CBEFE-AE05-4BDE-B257-5298DF3ADC3F}" srcOrd="0" destOrd="0" parTransId="{31914002-13CB-400F-ADDB-DB79F59EFD1D}" sibTransId="{AE025B3E-200E-471D-85EC-F90E9ACB58B7}"/>
    <dgm:cxn modelId="{B3A6B7D9-5FF0-4585-9EFD-B556687FFF00}" type="presOf" srcId="{4906EAC6-7E06-4F54-87D5-30B72B94C657}" destId="{10CF68AD-EDE8-4FAA-A4C4-A27CFBCF0CAE}" srcOrd="0" destOrd="0" presId="urn:microsoft.com/office/officeart/2005/8/layout/vList2"/>
    <dgm:cxn modelId="{8C284BDE-7912-46F2-81FF-58A89A4F7BEE}" srcId="{E7BB4679-4110-427A-880B-5D11715CAB89}" destId="{D92A935F-A6C5-463A-951C-B0ACEF7A8C93}" srcOrd="2" destOrd="0" parTransId="{29089648-0742-4EF8-8E3B-411127B16358}" sibTransId="{9AC631DE-741E-4FE4-A6AB-F5DDA60A5593}"/>
    <dgm:cxn modelId="{8928F6F6-11A0-4157-A8F0-9F72451B0C09}" srcId="{E7BB4679-4110-427A-880B-5D11715CAB89}" destId="{4906EAC6-7E06-4F54-87D5-30B72B94C657}" srcOrd="3" destOrd="0" parTransId="{EFF7CA64-27B7-4738-877C-77EC31B2CFDE}" sibTransId="{CD36D10D-BB8B-4CD1-9E83-6212D340C61A}"/>
    <dgm:cxn modelId="{AB70A3F8-06A4-4165-B211-D0EA60E98C77}" type="presOf" srcId="{D01CBEFE-AE05-4BDE-B257-5298DF3ADC3F}" destId="{A1EA35E7-FA53-4021-B368-0D6A0D6E78E9}" srcOrd="0" destOrd="0" presId="urn:microsoft.com/office/officeart/2005/8/layout/vList2"/>
    <dgm:cxn modelId="{284CEB91-FC4E-441E-B0DE-20D336158780}" type="presParOf" srcId="{09CAAE02-C146-4CB1-B551-D20CFAF17B1A}" destId="{A1EA35E7-FA53-4021-B368-0D6A0D6E78E9}" srcOrd="0" destOrd="0" presId="urn:microsoft.com/office/officeart/2005/8/layout/vList2"/>
    <dgm:cxn modelId="{313C387C-5039-42AD-9C9B-787904EDDB3F}" type="presParOf" srcId="{09CAAE02-C146-4CB1-B551-D20CFAF17B1A}" destId="{1CBCACB9-E41A-4101-955C-A3A6A10DBA72}" srcOrd="1" destOrd="0" presId="urn:microsoft.com/office/officeart/2005/8/layout/vList2"/>
    <dgm:cxn modelId="{B0B6235C-CA85-46C5-A7D8-2AA4BA62DAE0}" type="presParOf" srcId="{09CAAE02-C146-4CB1-B551-D20CFAF17B1A}" destId="{3ECE234F-E2C5-437C-AA2F-D6E8F1A8CDC5}" srcOrd="2" destOrd="0" presId="urn:microsoft.com/office/officeart/2005/8/layout/vList2"/>
    <dgm:cxn modelId="{7D07F2E3-A490-45F2-81AC-635E2B124B41}" type="presParOf" srcId="{09CAAE02-C146-4CB1-B551-D20CFAF17B1A}" destId="{D675D020-3AC3-4B42-8520-F2E80E5F71C6}" srcOrd="3" destOrd="0" presId="urn:microsoft.com/office/officeart/2005/8/layout/vList2"/>
    <dgm:cxn modelId="{6B602055-41EC-489D-9F81-BA70AB538414}" type="presParOf" srcId="{09CAAE02-C146-4CB1-B551-D20CFAF17B1A}" destId="{7AE77429-04A6-4675-B237-CBA4EAAA5956}" srcOrd="4" destOrd="0" presId="urn:microsoft.com/office/officeart/2005/8/layout/vList2"/>
    <dgm:cxn modelId="{E29C891D-2FB6-41A2-A8D1-BF4B435F2B88}" type="presParOf" srcId="{09CAAE02-C146-4CB1-B551-D20CFAF17B1A}" destId="{56399AFC-CE3A-46B7-BB32-5C2DC089F568}" srcOrd="5" destOrd="0" presId="urn:microsoft.com/office/officeart/2005/8/layout/vList2"/>
    <dgm:cxn modelId="{D4BBD218-CD63-44BE-91CA-63E2FF2B6C39}" type="presParOf" srcId="{09CAAE02-C146-4CB1-B551-D20CFAF17B1A}" destId="{10CF68AD-EDE8-4FAA-A4C4-A27CFBCF0C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77B66-76BD-4110-B60B-001DA2A8C089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947D2-8DCA-4F43-B24D-5427D62CBC57}">
      <dgm:prSet/>
      <dgm:spPr/>
      <dgm:t>
        <a:bodyPr/>
        <a:lstStyle/>
        <a:p>
          <a:r>
            <a:rPr lang="uk-UA" dirty="0"/>
            <a:t>Перехід від кількісного до якісного навчального підходу</a:t>
          </a:r>
          <a:endParaRPr lang="en-US" dirty="0"/>
        </a:p>
      </dgm:t>
    </dgm:pt>
    <dgm:pt modelId="{046C5945-B557-46CE-BB31-0A0D06C8E9F3}" type="parTrans" cxnId="{0C2D8D7F-5089-4E6D-A40A-E1FBC3467221}">
      <dgm:prSet/>
      <dgm:spPr/>
      <dgm:t>
        <a:bodyPr/>
        <a:lstStyle/>
        <a:p>
          <a:endParaRPr lang="en-US"/>
        </a:p>
      </dgm:t>
    </dgm:pt>
    <dgm:pt modelId="{780B4809-1BF4-4FDA-AA3D-3AC35043E2EE}" type="sibTrans" cxnId="{0C2D8D7F-5089-4E6D-A40A-E1FBC3467221}">
      <dgm:prSet/>
      <dgm:spPr/>
      <dgm:t>
        <a:bodyPr/>
        <a:lstStyle/>
        <a:p>
          <a:endParaRPr lang="en-US"/>
        </a:p>
      </dgm:t>
    </dgm:pt>
    <dgm:pt modelId="{4C599E40-0908-47FB-B2A3-522590A217A8}">
      <dgm:prSet/>
      <dgm:spPr/>
      <dgm:t>
        <a:bodyPr/>
        <a:lstStyle/>
        <a:p>
          <a:r>
            <a:rPr lang="uk-UA"/>
            <a:t>Особистісно-орієнтована взаємодії студента і викладача</a:t>
          </a:r>
          <a:endParaRPr lang="en-US"/>
        </a:p>
      </dgm:t>
    </dgm:pt>
    <dgm:pt modelId="{9E954A9D-80F0-4780-A1D5-54F9140A4559}" type="parTrans" cxnId="{B2859738-278D-477B-AD39-96287C19D183}">
      <dgm:prSet/>
      <dgm:spPr/>
      <dgm:t>
        <a:bodyPr/>
        <a:lstStyle/>
        <a:p>
          <a:endParaRPr lang="en-US"/>
        </a:p>
      </dgm:t>
    </dgm:pt>
    <dgm:pt modelId="{FFDA3841-6E07-4319-A012-E9DEFA561E76}" type="sibTrans" cxnId="{B2859738-278D-477B-AD39-96287C19D183}">
      <dgm:prSet/>
      <dgm:spPr/>
      <dgm:t>
        <a:bodyPr/>
        <a:lstStyle/>
        <a:p>
          <a:endParaRPr lang="en-US"/>
        </a:p>
      </dgm:t>
    </dgm:pt>
    <dgm:pt modelId="{1441EF83-3084-4830-A25B-3D71EB7A47DF}">
      <dgm:prSet/>
      <dgm:spPr/>
      <dgm:t>
        <a:bodyPr/>
        <a:lstStyle/>
        <a:p>
          <a:r>
            <a:rPr lang="uk-UA"/>
            <a:t>«Машина» як посередник у процесі викладання англійської мови як іноземної </a:t>
          </a:r>
          <a:endParaRPr lang="en-US"/>
        </a:p>
      </dgm:t>
    </dgm:pt>
    <dgm:pt modelId="{09F85DAB-F191-464A-8832-BA015E4EAC04}" type="parTrans" cxnId="{D3359272-A117-4DE1-8B4A-EC4498DE3865}">
      <dgm:prSet/>
      <dgm:spPr/>
      <dgm:t>
        <a:bodyPr/>
        <a:lstStyle/>
        <a:p>
          <a:endParaRPr lang="en-US"/>
        </a:p>
      </dgm:t>
    </dgm:pt>
    <dgm:pt modelId="{0C2AC38F-26E1-40BD-ACC8-6F7BBDCFC438}" type="sibTrans" cxnId="{D3359272-A117-4DE1-8B4A-EC4498DE3865}">
      <dgm:prSet/>
      <dgm:spPr/>
      <dgm:t>
        <a:bodyPr/>
        <a:lstStyle/>
        <a:p>
          <a:endParaRPr lang="en-US"/>
        </a:p>
      </dgm:t>
    </dgm:pt>
    <dgm:pt modelId="{597FEAD8-A0D9-44F2-BB09-098A2D143256}">
      <dgm:prSet/>
      <dgm:spPr/>
      <dgm:t>
        <a:bodyPr/>
        <a:lstStyle/>
        <a:p>
          <a:r>
            <a:rPr lang="uk-UA" dirty="0"/>
            <a:t>Вдосконалення цифрових навичок та компетенцій, </a:t>
          </a:r>
          <a:r>
            <a:rPr lang="uk-UA" dirty="0" err="1"/>
            <a:t>медіаграмотності</a:t>
          </a:r>
          <a:r>
            <a:rPr lang="uk-UA" dirty="0"/>
            <a:t> та академічного розвитку як шлях сучасних учасників освітнього процесу до перетворення на компетентних цифрових громадян світу </a:t>
          </a:r>
          <a:endParaRPr lang="en-US" dirty="0"/>
        </a:p>
      </dgm:t>
    </dgm:pt>
    <dgm:pt modelId="{B35AB039-FD7D-4BC5-8D99-3D57306F85F3}" type="parTrans" cxnId="{5A9510AE-56F7-40F5-800E-DD66D4932577}">
      <dgm:prSet/>
      <dgm:spPr/>
      <dgm:t>
        <a:bodyPr/>
        <a:lstStyle/>
        <a:p>
          <a:endParaRPr lang="en-US"/>
        </a:p>
      </dgm:t>
    </dgm:pt>
    <dgm:pt modelId="{5922D852-43F4-489D-A86E-88D9341ACB76}" type="sibTrans" cxnId="{5A9510AE-56F7-40F5-800E-DD66D4932577}">
      <dgm:prSet/>
      <dgm:spPr/>
      <dgm:t>
        <a:bodyPr/>
        <a:lstStyle/>
        <a:p>
          <a:endParaRPr lang="en-US"/>
        </a:p>
      </dgm:t>
    </dgm:pt>
    <dgm:pt modelId="{683AE6D3-9C15-4008-8688-2073D608D559}" type="pres">
      <dgm:prSet presAssocID="{D3D77B66-76BD-4110-B60B-001DA2A8C08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F2D558F-9B9F-4FE1-8C55-3921A502E42C}" type="pres">
      <dgm:prSet presAssocID="{597FEAD8-A0D9-44F2-BB09-098A2D143256}" presName="Accent4" presStyleCnt="0"/>
      <dgm:spPr/>
    </dgm:pt>
    <dgm:pt modelId="{1D6FD913-CE27-447A-8BCE-A17DDEAF72F4}" type="pres">
      <dgm:prSet presAssocID="{597FEAD8-A0D9-44F2-BB09-098A2D143256}" presName="Accent" presStyleLbl="node1" presStyleIdx="0" presStyleCnt="8"/>
      <dgm:spPr/>
    </dgm:pt>
    <dgm:pt modelId="{97DEB88E-FF26-4340-B62C-7F62B7548DCF}" type="pres">
      <dgm:prSet presAssocID="{597FEAD8-A0D9-44F2-BB09-098A2D143256}" presName="ParentBackground4" presStyleCnt="0"/>
      <dgm:spPr/>
    </dgm:pt>
    <dgm:pt modelId="{EF1416D8-D92C-4A85-91FE-680C09A115AC}" type="pres">
      <dgm:prSet presAssocID="{597FEAD8-A0D9-44F2-BB09-098A2D143256}" presName="ParentBackground" presStyleLbl="node1" presStyleIdx="1" presStyleCnt="8"/>
      <dgm:spPr/>
    </dgm:pt>
    <dgm:pt modelId="{52A72650-DF5D-4F61-9482-3E210AD6AA3F}" type="pres">
      <dgm:prSet presAssocID="{597FEAD8-A0D9-44F2-BB09-098A2D143256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D69B998-3B04-4621-A257-9FAFA8CBA73E}" type="pres">
      <dgm:prSet presAssocID="{1441EF83-3084-4830-A25B-3D71EB7A47DF}" presName="Accent3" presStyleCnt="0"/>
      <dgm:spPr/>
    </dgm:pt>
    <dgm:pt modelId="{1CD651D9-D0FB-4C39-8E7C-9B0095237566}" type="pres">
      <dgm:prSet presAssocID="{1441EF83-3084-4830-A25B-3D71EB7A47DF}" presName="Accent" presStyleLbl="node1" presStyleIdx="2" presStyleCnt="8"/>
      <dgm:spPr/>
    </dgm:pt>
    <dgm:pt modelId="{A19DF6BC-DF49-4CE8-A2BE-E83E450D6C02}" type="pres">
      <dgm:prSet presAssocID="{1441EF83-3084-4830-A25B-3D71EB7A47DF}" presName="ParentBackground3" presStyleCnt="0"/>
      <dgm:spPr/>
    </dgm:pt>
    <dgm:pt modelId="{7F32C915-A938-4348-A667-7F08FF5CD613}" type="pres">
      <dgm:prSet presAssocID="{1441EF83-3084-4830-A25B-3D71EB7A47DF}" presName="ParentBackground" presStyleLbl="node1" presStyleIdx="3" presStyleCnt="8"/>
      <dgm:spPr/>
    </dgm:pt>
    <dgm:pt modelId="{4384F9ED-EAE8-42B4-B6A8-4ED48706BF7A}" type="pres">
      <dgm:prSet presAssocID="{1441EF83-3084-4830-A25B-3D71EB7A47DF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4FDA9E4-8CD6-45FE-8166-D40B1B9DCBC4}" type="pres">
      <dgm:prSet presAssocID="{4C599E40-0908-47FB-B2A3-522590A217A8}" presName="Accent2" presStyleCnt="0"/>
      <dgm:spPr/>
    </dgm:pt>
    <dgm:pt modelId="{BBFF20D5-139C-4B53-9797-C0B8F11BC993}" type="pres">
      <dgm:prSet presAssocID="{4C599E40-0908-47FB-B2A3-522590A217A8}" presName="Accent" presStyleLbl="node1" presStyleIdx="4" presStyleCnt="8"/>
      <dgm:spPr/>
    </dgm:pt>
    <dgm:pt modelId="{D65EFC74-5E43-4446-86B0-B2BB8414F2BC}" type="pres">
      <dgm:prSet presAssocID="{4C599E40-0908-47FB-B2A3-522590A217A8}" presName="ParentBackground2" presStyleCnt="0"/>
      <dgm:spPr/>
    </dgm:pt>
    <dgm:pt modelId="{5FD99C28-506E-424C-89C3-6F4313A22F85}" type="pres">
      <dgm:prSet presAssocID="{4C599E40-0908-47FB-B2A3-522590A217A8}" presName="ParentBackground" presStyleLbl="node1" presStyleIdx="5" presStyleCnt="8"/>
      <dgm:spPr/>
    </dgm:pt>
    <dgm:pt modelId="{D9BA15F0-F487-40ED-A490-6668BD99E13D}" type="pres">
      <dgm:prSet presAssocID="{4C599E40-0908-47FB-B2A3-522590A217A8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FF2B576-FBC7-4FE8-922E-D0F714BF4CD1}" type="pres">
      <dgm:prSet presAssocID="{B7E947D2-8DCA-4F43-B24D-5427D62CBC57}" presName="Accent1" presStyleCnt="0"/>
      <dgm:spPr/>
    </dgm:pt>
    <dgm:pt modelId="{BED3A7DB-8AD0-4992-9123-94F2043527E4}" type="pres">
      <dgm:prSet presAssocID="{B7E947D2-8DCA-4F43-B24D-5427D62CBC57}" presName="Accent" presStyleLbl="node1" presStyleIdx="6" presStyleCnt="8"/>
      <dgm:spPr/>
    </dgm:pt>
    <dgm:pt modelId="{A81A0490-48BF-4D0E-805C-51D6B1EF35AD}" type="pres">
      <dgm:prSet presAssocID="{B7E947D2-8DCA-4F43-B24D-5427D62CBC57}" presName="ParentBackground1" presStyleCnt="0"/>
      <dgm:spPr/>
    </dgm:pt>
    <dgm:pt modelId="{97F52557-DB7E-430E-BEB2-60C533CB8D97}" type="pres">
      <dgm:prSet presAssocID="{B7E947D2-8DCA-4F43-B24D-5427D62CBC57}" presName="ParentBackground" presStyleLbl="node1" presStyleIdx="7" presStyleCnt="8"/>
      <dgm:spPr/>
    </dgm:pt>
    <dgm:pt modelId="{A43B34FA-8C10-4A86-9D59-E9BA9EA07EC7}" type="pres">
      <dgm:prSet presAssocID="{B7E947D2-8DCA-4F43-B24D-5427D62CBC57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99CA71D-12C2-46F8-9811-75A369DDB742}" type="presOf" srcId="{D3D77B66-76BD-4110-B60B-001DA2A8C089}" destId="{683AE6D3-9C15-4008-8688-2073D608D559}" srcOrd="0" destOrd="0" presId="urn:microsoft.com/office/officeart/2018/layout/CircleProcess"/>
    <dgm:cxn modelId="{B2859738-278D-477B-AD39-96287C19D183}" srcId="{D3D77B66-76BD-4110-B60B-001DA2A8C089}" destId="{4C599E40-0908-47FB-B2A3-522590A217A8}" srcOrd="1" destOrd="0" parTransId="{9E954A9D-80F0-4780-A1D5-54F9140A4559}" sibTransId="{FFDA3841-6E07-4319-A012-E9DEFA561E76}"/>
    <dgm:cxn modelId="{00BF183C-477D-491D-A185-522D3A52E5A4}" type="presOf" srcId="{4C599E40-0908-47FB-B2A3-522590A217A8}" destId="{D9BA15F0-F487-40ED-A490-6668BD99E13D}" srcOrd="1" destOrd="0" presId="urn:microsoft.com/office/officeart/2018/layout/CircleProcess"/>
    <dgm:cxn modelId="{7DE5F560-4C3C-46F0-9C37-B2D0E514AC4A}" type="presOf" srcId="{B7E947D2-8DCA-4F43-B24D-5427D62CBC57}" destId="{A43B34FA-8C10-4A86-9D59-E9BA9EA07EC7}" srcOrd="1" destOrd="0" presId="urn:microsoft.com/office/officeart/2018/layout/CircleProcess"/>
    <dgm:cxn modelId="{59BC914A-E2F1-4CA8-B3B5-01CA6B9CA48F}" type="presOf" srcId="{597FEAD8-A0D9-44F2-BB09-098A2D143256}" destId="{EF1416D8-D92C-4A85-91FE-680C09A115AC}" srcOrd="0" destOrd="0" presId="urn:microsoft.com/office/officeart/2018/layout/CircleProcess"/>
    <dgm:cxn modelId="{00D5FE4D-8A43-4CB1-B4E3-E71668BB8FE7}" type="presOf" srcId="{4C599E40-0908-47FB-B2A3-522590A217A8}" destId="{5FD99C28-506E-424C-89C3-6F4313A22F85}" srcOrd="0" destOrd="0" presId="urn:microsoft.com/office/officeart/2018/layout/CircleProcess"/>
    <dgm:cxn modelId="{D3359272-A117-4DE1-8B4A-EC4498DE3865}" srcId="{D3D77B66-76BD-4110-B60B-001DA2A8C089}" destId="{1441EF83-3084-4830-A25B-3D71EB7A47DF}" srcOrd="2" destOrd="0" parTransId="{09F85DAB-F191-464A-8832-BA015E4EAC04}" sibTransId="{0C2AC38F-26E1-40BD-ACC8-6F7BBDCFC438}"/>
    <dgm:cxn modelId="{0C2D8D7F-5089-4E6D-A40A-E1FBC3467221}" srcId="{D3D77B66-76BD-4110-B60B-001DA2A8C089}" destId="{B7E947D2-8DCA-4F43-B24D-5427D62CBC57}" srcOrd="0" destOrd="0" parTransId="{046C5945-B557-46CE-BB31-0A0D06C8E9F3}" sibTransId="{780B4809-1BF4-4FDA-AA3D-3AC35043E2EE}"/>
    <dgm:cxn modelId="{BA5AAE83-BAE3-4150-AB8A-D10D354914A8}" type="presOf" srcId="{B7E947D2-8DCA-4F43-B24D-5427D62CBC57}" destId="{97F52557-DB7E-430E-BEB2-60C533CB8D97}" srcOrd="0" destOrd="0" presId="urn:microsoft.com/office/officeart/2018/layout/CircleProcess"/>
    <dgm:cxn modelId="{0F5153A1-3A53-4C5F-B444-465E2C6A0E31}" type="presOf" srcId="{1441EF83-3084-4830-A25B-3D71EB7A47DF}" destId="{7F32C915-A938-4348-A667-7F08FF5CD613}" srcOrd="0" destOrd="0" presId="urn:microsoft.com/office/officeart/2018/layout/CircleProcess"/>
    <dgm:cxn modelId="{5A9510AE-56F7-40F5-800E-DD66D4932577}" srcId="{D3D77B66-76BD-4110-B60B-001DA2A8C089}" destId="{597FEAD8-A0D9-44F2-BB09-098A2D143256}" srcOrd="3" destOrd="0" parTransId="{B35AB039-FD7D-4BC5-8D99-3D57306F85F3}" sibTransId="{5922D852-43F4-489D-A86E-88D9341ACB76}"/>
    <dgm:cxn modelId="{BD3285F5-9828-408A-83E2-7A8E41C6729B}" type="presOf" srcId="{597FEAD8-A0D9-44F2-BB09-098A2D143256}" destId="{52A72650-DF5D-4F61-9482-3E210AD6AA3F}" srcOrd="1" destOrd="0" presId="urn:microsoft.com/office/officeart/2018/layout/CircleProcess"/>
    <dgm:cxn modelId="{BFC42DFD-4582-458B-9477-7CE02056213D}" type="presOf" srcId="{1441EF83-3084-4830-A25B-3D71EB7A47DF}" destId="{4384F9ED-EAE8-42B4-B6A8-4ED48706BF7A}" srcOrd="1" destOrd="0" presId="urn:microsoft.com/office/officeart/2018/layout/CircleProcess"/>
    <dgm:cxn modelId="{4439A1F7-775F-45E4-A1E9-25EBBD900394}" type="presParOf" srcId="{683AE6D3-9C15-4008-8688-2073D608D559}" destId="{DF2D558F-9B9F-4FE1-8C55-3921A502E42C}" srcOrd="0" destOrd="0" presId="urn:microsoft.com/office/officeart/2018/layout/CircleProcess"/>
    <dgm:cxn modelId="{DE3C014F-D53A-4EC1-9644-B1CDF80E8B1F}" type="presParOf" srcId="{DF2D558F-9B9F-4FE1-8C55-3921A502E42C}" destId="{1D6FD913-CE27-447A-8BCE-A17DDEAF72F4}" srcOrd="0" destOrd="0" presId="urn:microsoft.com/office/officeart/2018/layout/CircleProcess"/>
    <dgm:cxn modelId="{5111B123-8364-407A-A3DD-8F97D7E871EB}" type="presParOf" srcId="{683AE6D3-9C15-4008-8688-2073D608D559}" destId="{97DEB88E-FF26-4340-B62C-7F62B7548DCF}" srcOrd="1" destOrd="0" presId="urn:microsoft.com/office/officeart/2018/layout/CircleProcess"/>
    <dgm:cxn modelId="{FE61D963-AE54-41B2-B018-656811212811}" type="presParOf" srcId="{97DEB88E-FF26-4340-B62C-7F62B7548DCF}" destId="{EF1416D8-D92C-4A85-91FE-680C09A115AC}" srcOrd="0" destOrd="0" presId="urn:microsoft.com/office/officeart/2018/layout/CircleProcess"/>
    <dgm:cxn modelId="{C94EDEA4-71F3-4CA8-9897-29AEAE3DAA78}" type="presParOf" srcId="{683AE6D3-9C15-4008-8688-2073D608D559}" destId="{52A72650-DF5D-4F61-9482-3E210AD6AA3F}" srcOrd="2" destOrd="0" presId="urn:microsoft.com/office/officeart/2018/layout/CircleProcess"/>
    <dgm:cxn modelId="{3C55D96D-0F5F-4B6F-BFCA-D18BE363625E}" type="presParOf" srcId="{683AE6D3-9C15-4008-8688-2073D608D559}" destId="{BD69B998-3B04-4621-A257-9FAFA8CBA73E}" srcOrd="3" destOrd="0" presId="urn:microsoft.com/office/officeart/2018/layout/CircleProcess"/>
    <dgm:cxn modelId="{F5B4AB2A-3740-44D4-8E9C-984D9D1104FE}" type="presParOf" srcId="{BD69B998-3B04-4621-A257-9FAFA8CBA73E}" destId="{1CD651D9-D0FB-4C39-8E7C-9B0095237566}" srcOrd="0" destOrd="0" presId="urn:microsoft.com/office/officeart/2018/layout/CircleProcess"/>
    <dgm:cxn modelId="{379156C0-EBD5-4D25-8B66-C11BDE31F823}" type="presParOf" srcId="{683AE6D3-9C15-4008-8688-2073D608D559}" destId="{A19DF6BC-DF49-4CE8-A2BE-E83E450D6C02}" srcOrd="4" destOrd="0" presId="urn:microsoft.com/office/officeart/2018/layout/CircleProcess"/>
    <dgm:cxn modelId="{C8562DF0-3384-4F0F-8C0E-459658354D2D}" type="presParOf" srcId="{A19DF6BC-DF49-4CE8-A2BE-E83E450D6C02}" destId="{7F32C915-A938-4348-A667-7F08FF5CD613}" srcOrd="0" destOrd="0" presId="urn:microsoft.com/office/officeart/2018/layout/CircleProcess"/>
    <dgm:cxn modelId="{175EE7F8-825B-4616-AB14-909252B0FD7E}" type="presParOf" srcId="{683AE6D3-9C15-4008-8688-2073D608D559}" destId="{4384F9ED-EAE8-42B4-B6A8-4ED48706BF7A}" srcOrd="5" destOrd="0" presId="urn:microsoft.com/office/officeart/2018/layout/CircleProcess"/>
    <dgm:cxn modelId="{E2085D4D-772B-4156-A7DA-47CAE7FDA262}" type="presParOf" srcId="{683AE6D3-9C15-4008-8688-2073D608D559}" destId="{04FDA9E4-8CD6-45FE-8166-D40B1B9DCBC4}" srcOrd="6" destOrd="0" presId="urn:microsoft.com/office/officeart/2018/layout/CircleProcess"/>
    <dgm:cxn modelId="{B6F9A339-DED6-49DC-9152-854D14B8AA4A}" type="presParOf" srcId="{04FDA9E4-8CD6-45FE-8166-D40B1B9DCBC4}" destId="{BBFF20D5-139C-4B53-9797-C0B8F11BC993}" srcOrd="0" destOrd="0" presId="urn:microsoft.com/office/officeart/2018/layout/CircleProcess"/>
    <dgm:cxn modelId="{40E6BE97-E17A-4794-8E54-E5C8B0E62ECE}" type="presParOf" srcId="{683AE6D3-9C15-4008-8688-2073D608D559}" destId="{D65EFC74-5E43-4446-86B0-B2BB8414F2BC}" srcOrd="7" destOrd="0" presId="urn:microsoft.com/office/officeart/2018/layout/CircleProcess"/>
    <dgm:cxn modelId="{10A691F4-33F3-427B-BA78-0E859781CBE9}" type="presParOf" srcId="{D65EFC74-5E43-4446-86B0-B2BB8414F2BC}" destId="{5FD99C28-506E-424C-89C3-6F4313A22F85}" srcOrd="0" destOrd="0" presId="urn:microsoft.com/office/officeart/2018/layout/CircleProcess"/>
    <dgm:cxn modelId="{BD657422-EEB8-47F6-AB12-BF22A8A5FDA8}" type="presParOf" srcId="{683AE6D3-9C15-4008-8688-2073D608D559}" destId="{D9BA15F0-F487-40ED-A490-6668BD99E13D}" srcOrd="8" destOrd="0" presId="urn:microsoft.com/office/officeart/2018/layout/CircleProcess"/>
    <dgm:cxn modelId="{C8A3DBD0-CEDA-4119-B3CA-2E6994701745}" type="presParOf" srcId="{683AE6D3-9C15-4008-8688-2073D608D559}" destId="{EFF2B576-FBC7-4FE8-922E-D0F714BF4CD1}" srcOrd="9" destOrd="0" presId="urn:microsoft.com/office/officeart/2018/layout/CircleProcess"/>
    <dgm:cxn modelId="{57FF4C6D-2F5E-4056-A782-ECBE1F075A23}" type="presParOf" srcId="{EFF2B576-FBC7-4FE8-922E-D0F714BF4CD1}" destId="{BED3A7DB-8AD0-4992-9123-94F2043527E4}" srcOrd="0" destOrd="0" presId="urn:microsoft.com/office/officeart/2018/layout/CircleProcess"/>
    <dgm:cxn modelId="{0A675E49-4784-47BB-B4D1-4B0A697439B0}" type="presParOf" srcId="{683AE6D3-9C15-4008-8688-2073D608D559}" destId="{A81A0490-48BF-4D0E-805C-51D6B1EF35AD}" srcOrd="10" destOrd="0" presId="urn:microsoft.com/office/officeart/2018/layout/CircleProcess"/>
    <dgm:cxn modelId="{BB03BE84-CFE2-4934-96EC-7268CB8B2238}" type="presParOf" srcId="{A81A0490-48BF-4D0E-805C-51D6B1EF35AD}" destId="{97F52557-DB7E-430E-BEB2-60C533CB8D97}" srcOrd="0" destOrd="0" presId="urn:microsoft.com/office/officeart/2018/layout/CircleProcess"/>
    <dgm:cxn modelId="{FC8519E3-1BF9-42FC-B99D-87A7D45F6A8D}" type="presParOf" srcId="{683AE6D3-9C15-4008-8688-2073D608D559}" destId="{A43B34FA-8C10-4A86-9D59-E9BA9EA07EC7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B3178-B96F-4C63-92E0-62D9590253A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DF2E4A-707A-4CA4-B48B-9A5175C37CAB}">
      <dgm:prSet/>
      <dgm:spPr/>
      <dgm:t>
        <a:bodyPr/>
        <a:lstStyle/>
        <a:p>
          <a:pPr algn="ctr"/>
          <a:r>
            <a:rPr lang="ru-RU" b="0" i="0" dirty="0"/>
            <a:t>07 </a:t>
          </a:r>
          <a:r>
            <a:rPr lang="ru-RU" b="0" i="0" dirty="0" err="1"/>
            <a:t>березня</a:t>
          </a:r>
          <a:r>
            <a:rPr lang="ru-RU" b="0" i="0" dirty="0"/>
            <a:t> 2023 року</a:t>
          </a:r>
          <a:r>
            <a:rPr lang="en-GB" b="0" i="0" dirty="0"/>
            <a:t> -</a:t>
          </a:r>
          <a:r>
            <a:rPr lang="ru-RU" b="0" i="0" dirty="0"/>
            <a:t> 6й воркшоп </a:t>
          </a:r>
          <a:r>
            <a:rPr lang="ru-RU" b="0" i="0" dirty="0" err="1"/>
            <a:t>із</a:t>
          </a:r>
          <a:r>
            <a:rPr lang="ru-RU" b="0" i="0" dirty="0"/>
            <a:t> </a:t>
          </a:r>
          <a:r>
            <a:rPr lang="ru-RU" b="0" i="0" dirty="0" err="1"/>
            <a:t>Цифрової</a:t>
          </a:r>
          <a:r>
            <a:rPr lang="ru-RU" b="0" i="0" dirty="0"/>
            <a:t> </a:t>
          </a:r>
          <a:r>
            <a:rPr lang="ru-RU" b="0" i="0" dirty="0" err="1"/>
            <a:t>гуманітаристики</a:t>
          </a:r>
          <a:r>
            <a:rPr lang="ru-RU" b="0" i="0" dirty="0"/>
            <a:t>: "</a:t>
          </a:r>
          <a:r>
            <a:rPr lang="en-GB" b="0" i="0" dirty="0"/>
            <a:t>M</a:t>
          </a:r>
          <a:r>
            <a:rPr lang="ru-RU" b="0" i="0" dirty="0" err="1"/>
            <a:t>іжуніверситетська</a:t>
          </a:r>
          <a:r>
            <a:rPr lang="ru-RU" b="0" i="0" dirty="0"/>
            <a:t> </a:t>
          </a:r>
          <a:r>
            <a:rPr lang="ru-RU" b="0" i="0" dirty="0" err="1"/>
            <a:t>колаборація</a:t>
          </a:r>
          <a:r>
            <a:rPr lang="ru-RU" b="0" i="0" dirty="0"/>
            <a:t> у </a:t>
          </a:r>
          <a:r>
            <a:rPr lang="ru-RU" b="0" i="0" dirty="0" err="1"/>
            <a:t>галузі</a:t>
          </a:r>
          <a:r>
            <a:rPr lang="ru-RU" b="0" i="0" dirty="0"/>
            <a:t> </a:t>
          </a:r>
          <a:r>
            <a:rPr lang="ru-RU" b="0" i="0" dirty="0" err="1"/>
            <a:t>Цифрової</a:t>
          </a:r>
          <a:r>
            <a:rPr lang="ru-RU" b="0" i="0" dirty="0"/>
            <a:t> </a:t>
          </a:r>
          <a:r>
            <a:rPr lang="ru-RU" b="0" i="0" dirty="0" err="1"/>
            <a:t>гуманітаристики</a:t>
          </a:r>
          <a:r>
            <a:rPr lang="ru-RU" b="0" i="0" dirty="0"/>
            <a:t>, </a:t>
          </a:r>
          <a:r>
            <a:rPr lang="ru-RU" b="0" i="0" dirty="0" err="1"/>
            <a:t>соціальних</a:t>
          </a:r>
          <a:r>
            <a:rPr lang="ru-RU" b="0" i="0" dirty="0"/>
            <a:t> наук і </a:t>
          </a:r>
          <a:r>
            <a:rPr lang="ru-RU" b="0" i="0" dirty="0" err="1"/>
            <a:t>культурної</a:t>
          </a:r>
          <a:r>
            <a:rPr lang="ru-RU" b="0" i="0" dirty="0"/>
            <a:t> </a:t>
          </a:r>
          <a:r>
            <a:rPr lang="ru-RU" b="0" i="0" dirty="0" err="1"/>
            <a:t>спадщини</a:t>
          </a:r>
          <a:r>
            <a:rPr lang="ru-RU" b="0" i="0" dirty="0"/>
            <a:t>" у межах </a:t>
          </a:r>
          <a:r>
            <a:rPr lang="ru-RU" b="1" i="0" dirty="0" err="1"/>
            <a:t>щорічної</a:t>
          </a:r>
          <a:r>
            <a:rPr lang="ru-RU" b="1" i="0" dirty="0"/>
            <a:t> </a:t>
          </a:r>
          <a:r>
            <a:rPr lang="ru-RU" b="1" i="0" dirty="0" err="1"/>
            <a:t>конференції</a:t>
          </a:r>
          <a:r>
            <a:rPr lang="ru-RU" b="1" i="0" dirty="0"/>
            <a:t> </a:t>
          </a:r>
          <a:r>
            <a:rPr lang="ru-RU" b="1" i="0" dirty="0" err="1"/>
            <a:t>із</a:t>
          </a:r>
          <a:r>
            <a:rPr lang="ru-RU" b="1" i="0" dirty="0"/>
            <a:t> </a:t>
          </a:r>
          <a:r>
            <a:rPr lang="ru-RU" b="1" i="0" dirty="0" err="1"/>
            <a:t>Цифрової</a:t>
          </a:r>
          <a:r>
            <a:rPr lang="ru-RU" b="1" i="0" dirty="0"/>
            <a:t> </a:t>
          </a:r>
          <a:r>
            <a:rPr lang="ru-RU" b="1" i="0" dirty="0" err="1"/>
            <a:t>гуманітаристики</a:t>
          </a:r>
          <a:r>
            <a:rPr lang="ru-RU" b="1" i="0" dirty="0"/>
            <a:t> </a:t>
          </a:r>
          <a:r>
            <a:rPr lang="ru-RU" b="1" i="0" dirty="0" err="1"/>
            <a:t>від</a:t>
          </a:r>
          <a:r>
            <a:rPr lang="ru-RU" b="1" i="0" dirty="0"/>
            <a:t> </a:t>
          </a:r>
          <a:r>
            <a:rPr lang="ru-RU" b="1" i="0" dirty="0" err="1"/>
            <a:t>університетів</a:t>
          </a:r>
          <a:r>
            <a:rPr lang="ru-RU" b="1" i="0" dirty="0"/>
            <a:t> </a:t>
          </a:r>
          <a:r>
            <a:rPr lang="ru-RU" b="1" i="0" dirty="0" err="1"/>
            <a:t>Швеції</a:t>
          </a:r>
          <a:r>
            <a:rPr lang="ru-RU" b="1" i="0" dirty="0"/>
            <a:t>, </a:t>
          </a:r>
          <a:r>
            <a:rPr lang="ru-RU" b="1" i="0" dirty="0" err="1"/>
            <a:t>Данії</a:t>
          </a:r>
          <a:r>
            <a:rPr lang="ru-RU" b="1" i="0" dirty="0"/>
            <a:t>, </a:t>
          </a:r>
          <a:r>
            <a:rPr lang="ru-RU" b="1" i="0" dirty="0" err="1"/>
            <a:t>Фінляндії</a:t>
          </a:r>
          <a:r>
            <a:rPr lang="ru-RU" dirty="0"/>
            <a:t>. </a:t>
          </a:r>
          <a:r>
            <a:rPr lang="ru-RU" dirty="0" err="1"/>
            <a:t>Доповідь</a:t>
          </a:r>
          <a:r>
            <a:rPr lang="ru-RU" dirty="0"/>
            <a:t> на тему: </a:t>
          </a:r>
          <a:r>
            <a:rPr lang="ru-RU" b="0" i="0" dirty="0"/>
            <a:t>"</a:t>
          </a:r>
          <a:r>
            <a:rPr lang="ru-RU" b="1" i="0" dirty="0"/>
            <a:t>Глобальна, </a:t>
          </a:r>
          <a:r>
            <a:rPr lang="ru-RU" b="1" i="0" dirty="0" err="1"/>
            <a:t>соціальна</a:t>
          </a:r>
          <a:r>
            <a:rPr lang="ru-RU" b="1" i="0" dirty="0"/>
            <a:t> і культурна </a:t>
          </a:r>
          <a:r>
            <a:rPr lang="ru-RU" b="1" i="0" dirty="0" err="1"/>
            <a:t>компетенції</a:t>
          </a:r>
          <a:r>
            <a:rPr lang="ru-RU" b="1" i="0" dirty="0"/>
            <a:t> </a:t>
          </a:r>
          <a:r>
            <a:rPr lang="ru-RU" b="1" i="0" dirty="0" err="1"/>
            <a:t>майбутніх</a:t>
          </a:r>
          <a:r>
            <a:rPr lang="ru-RU" b="1" i="0" dirty="0"/>
            <a:t> </a:t>
          </a:r>
          <a:r>
            <a:rPr lang="ru-RU" b="1" i="0" dirty="0" err="1"/>
            <a:t>викладачів</a:t>
          </a:r>
          <a:r>
            <a:rPr lang="ru-RU" b="1" i="0" dirty="0"/>
            <a:t> </a:t>
          </a:r>
          <a:r>
            <a:rPr lang="ru-RU" b="1" i="0" dirty="0" err="1"/>
            <a:t>англійської</a:t>
          </a:r>
          <a:r>
            <a:rPr lang="ru-RU" b="1" i="0" dirty="0"/>
            <a:t> </a:t>
          </a:r>
          <a:r>
            <a:rPr lang="ru-RU" b="1" i="0" dirty="0" err="1"/>
            <a:t>мови</a:t>
          </a:r>
          <a:r>
            <a:rPr lang="ru-RU" b="1" i="0" dirty="0"/>
            <a:t> як </a:t>
          </a:r>
          <a:r>
            <a:rPr lang="ru-RU" b="1" i="0" dirty="0" err="1"/>
            <a:t>іноземної</a:t>
          </a:r>
          <a:r>
            <a:rPr lang="ru-RU" b="1" i="0" dirty="0"/>
            <a:t>. </a:t>
          </a:r>
          <a:r>
            <a:rPr lang="ru-RU" b="1" i="0" dirty="0" err="1"/>
            <a:t>Рефлексії</a:t>
          </a:r>
          <a:r>
            <a:rPr lang="ru-RU" b="1" i="0" dirty="0"/>
            <a:t> практики </a:t>
          </a:r>
          <a:r>
            <a:rPr lang="ru-RU" b="1" i="0" dirty="0" err="1"/>
            <a:t>цифрової</a:t>
          </a:r>
          <a:r>
            <a:rPr lang="ru-RU" b="1" i="0" dirty="0"/>
            <a:t> </a:t>
          </a:r>
          <a:r>
            <a:rPr lang="ru-RU" b="1" i="0" dirty="0" err="1"/>
            <a:t>гуманітаристики</a:t>
          </a:r>
          <a:r>
            <a:rPr lang="ru-RU" b="1" i="0" dirty="0"/>
            <a:t> та </a:t>
          </a:r>
          <a:r>
            <a:rPr lang="en-GB" b="1" i="0" dirty="0"/>
            <a:t>EFL. </a:t>
          </a:r>
          <a:r>
            <a:rPr lang="ru-RU" b="1" i="0" dirty="0" err="1"/>
            <a:t>Співпраця</a:t>
          </a:r>
          <a:r>
            <a:rPr lang="ru-RU" b="1" i="0" dirty="0"/>
            <a:t> </a:t>
          </a:r>
          <a:r>
            <a:rPr lang="ru-RU" b="1" i="0" dirty="0" err="1"/>
            <a:t>університетів</a:t>
          </a:r>
          <a:r>
            <a:rPr lang="ru-RU" b="1" i="0" dirty="0"/>
            <a:t> </a:t>
          </a:r>
          <a:r>
            <a:rPr lang="ru-RU" b="1" i="0" dirty="0" err="1"/>
            <a:t>Німеччини</a:t>
          </a:r>
          <a:r>
            <a:rPr lang="ru-RU" b="1" i="0" dirty="0"/>
            <a:t> та </a:t>
          </a:r>
          <a:r>
            <a:rPr lang="ru-RU" b="1" i="0" dirty="0" err="1"/>
            <a:t>України</a:t>
          </a:r>
          <a:r>
            <a:rPr lang="ru-RU" b="0" i="0" dirty="0"/>
            <a:t>" (д-р </a:t>
          </a:r>
          <a:r>
            <a:rPr lang="ru-RU" b="0" i="0" dirty="0" err="1"/>
            <a:t>Наталія</a:t>
          </a:r>
          <a:r>
            <a:rPr lang="ru-RU" b="0" i="0" dirty="0"/>
            <a:t> </a:t>
          </a:r>
          <a:r>
            <a:rPr lang="ru-RU" b="0" i="0" dirty="0" err="1"/>
            <a:t>Лазебна</a:t>
          </a:r>
          <a:r>
            <a:rPr lang="ru-RU" b="0" i="0" dirty="0"/>
            <a:t>, доц. Катерина Лут (НУ "</a:t>
          </a:r>
          <a:r>
            <a:rPr lang="ru-RU" b="0" i="0" dirty="0" err="1"/>
            <a:t>Запорізька</a:t>
          </a:r>
          <a:r>
            <a:rPr lang="ru-RU" b="0" i="0" dirty="0"/>
            <a:t> </a:t>
          </a:r>
          <a:r>
            <a:rPr lang="ru-RU" b="0" i="0" dirty="0" err="1"/>
            <a:t>політехніка</a:t>
          </a:r>
          <a:r>
            <a:rPr lang="ru-RU" b="0" i="0" dirty="0"/>
            <a:t>", </a:t>
          </a:r>
          <a:r>
            <a:rPr lang="ru-RU" b="0" i="0" dirty="0" err="1"/>
            <a:t>Запоріжжя</a:t>
          </a:r>
          <a:r>
            <a:rPr lang="ru-RU" b="0" i="0" dirty="0"/>
            <a:t>) </a:t>
          </a:r>
          <a:endParaRPr lang="en-US" dirty="0"/>
        </a:p>
      </dgm:t>
    </dgm:pt>
    <dgm:pt modelId="{C842D8DB-9852-445C-B67A-65E516076D27}" type="parTrans" cxnId="{6861B327-77F0-4975-9E64-967B4201FF72}">
      <dgm:prSet/>
      <dgm:spPr/>
      <dgm:t>
        <a:bodyPr/>
        <a:lstStyle/>
        <a:p>
          <a:endParaRPr lang="en-US"/>
        </a:p>
      </dgm:t>
    </dgm:pt>
    <dgm:pt modelId="{C2F3322D-9DE4-4D75-A22C-D3D473F3DCAF}" type="sibTrans" cxnId="{6861B327-77F0-4975-9E64-967B4201FF72}">
      <dgm:prSet/>
      <dgm:spPr/>
      <dgm:t>
        <a:bodyPr/>
        <a:lstStyle/>
        <a:p>
          <a:endParaRPr lang="en-US"/>
        </a:p>
      </dgm:t>
    </dgm:pt>
    <dgm:pt modelId="{683909EB-5224-486C-A27D-40B63FAB7477}">
      <dgm:prSet/>
      <dgm:spPr/>
      <dgm:t>
        <a:bodyPr/>
        <a:lstStyle/>
        <a:p>
          <a:r>
            <a:rPr lang="ru-RU" b="0" i="0" dirty="0"/>
            <a:t>27 к</a:t>
          </a:r>
          <a:r>
            <a:rPr lang="uk-UA" b="0" i="0" dirty="0" err="1"/>
            <a:t>вітня</a:t>
          </a:r>
          <a:r>
            <a:rPr lang="uk-UA" b="0" i="0" dirty="0"/>
            <a:t> 2023 року - </a:t>
          </a:r>
          <a:r>
            <a:rPr lang="ru-RU" b="1" dirty="0" err="1"/>
            <a:t>к</a:t>
          </a:r>
          <a:r>
            <a:rPr lang="ru-RU" b="1" i="0" dirty="0" err="1"/>
            <a:t>онференція</a:t>
          </a:r>
          <a:r>
            <a:rPr lang="ru-RU" b="1" i="0" dirty="0"/>
            <a:t> «</a:t>
          </a:r>
          <a:r>
            <a:rPr lang="ru-RU" b="1" i="0" dirty="0" err="1"/>
            <a:t>Основні</a:t>
          </a:r>
          <a:r>
            <a:rPr lang="ru-RU" b="1" i="0" dirty="0"/>
            <a:t> </a:t>
          </a:r>
          <a:r>
            <a:rPr lang="ru-RU" b="1" i="0" dirty="0" err="1"/>
            <a:t>виклики</a:t>
          </a:r>
          <a:r>
            <a:rPr lang="ru-RU" b="1" i="0" dirty="0"/>
            <a:t> та </a:t>
          </a:r>
          <a:r>
            <a:rPr lang="ru-RU" b="1" i="0" dirty="0" err="1"/>
            <a:t>проблеми</a:t>
          </a:r>
          <a:r>
            <a:rPr lang="ru-RU" b="1" i="0" dirty="0"/>
            <a:t> </a:t>
          </a:r>
          <a:r>
            <a:rPr lang="ru-RU" b="1" i="0" dirty="0" err="1"/>
            <a:t>університетської</a:t>
          </a:r>
          <a:r>
            <a:rPr lang="ru-RU" b="1" i="0" dirty="0"/>
            <a:t> </a:t>
          </a:r>
          <a:r>
            <a:rPr lang="ru-RU" b="1" i="0" dirty="0" err="1"/>
            <a:t>освіти</a:t>
          </a:r>
          <a:r>
            <a:rPr lang="ru-RU" b="1" i="0" dirty="0"/>
            <a:t> в </a:t>
          </a:r>
          <a:r>
            <a:rPr lang="ru-RU" b="1" i="0" dirty="0" err="1"/>
            <a:t>умовах</a:t>
          </a:r>
          <a:r>
            <a:rPr lang="ru-RU" b="1" i="0" dirty="0"/>
            <a:t> </a:t>
          </a:r>
          <a:r>
            <a:rPr lang="ru-RU" b="1" i="0" dirty="0" err="1"/>
            <a:t>війни</a:t>
          </a:r>
          <a:r>
            <a:rPr lang="ru-RU" b="1" i="0" dirty="0"/>
            <a:t>: </a:t>
          </a:r>
          <a:r>
            <a:rPr lang="ru-RU" b="1" i="0" dirty="0" err="1"/>
            <a:t>Україна</a:t>
          </a:r>
          <a:r>
            <a:rPr lang="ru-RU" b="1" i="0" dirty="0"/>
            <a:t> –2022», </a:t>
          </a:r>
          <a:r>
            <a:rPr lang="ru-RU" b="1" i="0" dirty="0" err="1"/>
            <a:t>Вінніпег</a:t>
          </a:r>
          <a:r>
            <a:rPr lang="ru-RU" b="1" i="0" dirty="0"/>
            <a:t> (Канада)</a:t>
          </a:r>
          <a:r>
            <a:rPr lang="ru-RU" b="0" i="0" dirty="0"/>
            <a:t>, </a:t>
          </a:r>
          <a:r>
            <a:rPr lang="ru-RU" b="0" i="0" dirty="0" err="1"/>
            <a:t>організованій</a:t>
          </a:r>
          <a:r>
            <a:rPr lang="ru-RU" b="0" i="0" dirty="0"/>
            <a:t> </a:t>
          </a:r>
          <a:r>
            <a:rPr lang="ru-RU" b="0" i="0" dirty="0" err="1"/>
            <a:t>університетом</a:t>
          </a:r>
          <a:r>
            <a:rPr lang="ru-RU" b="0" i="0" dirty="0"/>
            <a:t> </a:t>
          </a:r>
          <a:r>
            <a:rPr lang="ru-RU" b="0" i="0" dirty="0" err="1"/>
            <a:t>Манітоби</a:t>
          </a:r>
          <a:r>
            <a:rPr lang="ru-RU" b="0" i="0" dirty="0"/>
            <a:t>: </a:t>
          </a:r>
          <a:r>
            <a:rPr lang="ru-RU" b="1" i="0" dirty="0"/>
            <a:t>«</a:t>
          </a:r>
          <a:r>
            <a:rPr lang="ru-RU" b="1" i="0" dirty="0" err="1"/>
            <a:t>Співпраця</a:t>
          </a:r>
          <a:r>
            <a:rPr lang="ru-RU" b="1" i="0" dirty="0"/>
            <a:t> </a:t>
          </a:r>
          <a:r>
            <a:rPr lang="ru-RU" b="1" i="0" dirty="0" err="1"/>
            <a:t>університетів</a:t>
          </a:r>
          <a:r>
            <a:rPr lang="ru-RU" b="1" i="0" dirty="0"/>
            <a:t> </a:t>
          </a:r>
          <a:r>
            <a:rPr lang="ru-RU" b="1" i="0" dirty="0" err="1"/>
            <a:t>Німеччини</a:t>
          </a:r>
          <a:r>
            <a:rPr lang="ru-RU" b="1" i="0" dirty="0"/>
            <a:t> та </a:t>
          </a:r>
          <a:r>
            <a:rPr lang="ru-RU" b="1" i="0" dirty="0" err="1"/>
            <a:t>України</a:t>
          </a:r>
          <a:r>
            <a:rPr lang="ru-RU" b="1" i="0" dirty="0"/>
            <a:t> у </a:t>
          </a:r>
          <a:r>
            <a:rPr lang="ru-RU" b="1" i="0" dirty="0" err="1"/>
            <a:t>сфері</a:t>
          </a:r>
          <a:r>
            <a:rPr lang="ru-RU" b="1" i="0" dirty="0"/>
            <a:t> методики </a:t>
          </a:r>
          <a:r>
            <a:rPr lang="ru-RU" b="1" i="0" dirty="0" err="1"/>
            <a:t>викладання</a:t>
          </a:r>
          <a:r>
            <a:rPr lang="ru-RU" b="1" i="0" dirty="0"/>
            <a:t> </a:t>
          </a:r>
          <a:r>
            <a:rPr lang="ru-RU" b="1" i="0" dirty="0" err="1"/>
            <a:t>іноземних</a:t>
          </a:r>
          <a:r>
            <a:rPr lang="ru-RU" b="1" i="0" dirty="0"/>
            <a:t> мов та </a:t>
          </a:r>
          <a:r>
            <a:rPr lang="ru-RU" b="1" i="0" dirty="0" err="1"/>
            <a:t>лінгвістичних</a:t>
          </a:r>
          <a:r>
            <a:rPr lang="ru-RU" b="1" i="0" dirty="0"/>
            <a:t> </a:t>
          </a:r>
          <a:r>
            <a:rPr lang="ru-RU" b="1" i="0" dirty="0" err="1"/>
            <a:t>досліджень</a:t>
          </a:r>
          <a:r>
            <a:rPr lang="ru-RU" b="1" i="0" dirty="0"/>
            <a:t>" </a:t>
          </a:r>
          <a:r>
            <a:rPr lang="ru-RU" b="0" i="0" dirty="0"/>
            <a:t>(д-р </a:t>
          </a:r>
          <a:r>
            <a:rPr lang="ru-RU" b="0" i="0" dirty="0" err="1"/>
            <a:t>Наталія</a:t>
          </a:r>
          <a:r>
            <a:rPr lang="ru-RU" b="0" i="0" dirty="0"/>
            <a:t> </a:t>
          </a:r>
          <a:r>
            <a:rPr lang="ru-RU" b="0" i="0" dirty="0" err="1"/>
            <a:t>Лазебна</a:t>
          </a:r>
          <a:r>
            <a:rPr lang="ru-RU" b="0" i="0" dirty="0"/>
            <a:t>, д-р </a:t>
          </a:r>
          <a:r>
            <a:rPr lang="ru-RU" b="0" i="0" dirty="0" err="1"/>
            <a:t>Олена</a:t>
          </a:r>
          <a:r>
            <a:rPr lang="ru-RU" b="0" i="0" dirty="0"/>
            <a:t> </a:t>
          </a:r>
          <a:r>
            <a:rPr lang="ru-RU" b="0" i="0" dirty="0" err="1"/>
            <a:t>Дізер</a:t>
          </a:r>
          <a:r>
            <a:rPr lang="ru-RU" b="0" i="0" dirty="0"/>
            <a:t> (</a:t>
          </a:r>
          <a:r>
            <a:rPr lang="ru-RU" b="0" i="0" dirty="0" err="1"/>
            <a:t>університет</a:t>
          </a:r>
          <a:r>
            <a:rPr lang="ru-RU" b="0" i="0" dirty="0"/>
            <a:t> </a:t>
          </a:r>
          <a:r>
            <a:rPr lang="ru-RU" b="0" i="0" dirty="0" err="1"/>
            <a:t>Юліуса</a:t>
          </a:r>
          <a:r>
            <a:rPr lang="ru-RU" b="0" i="0" dirty="0"/>
            <a:t> </a:t>
          </a:r>
          <a:r>
            <a:rPr lang="ru-RU" b="0" i="0" dirty="0" err="1"/>
            <a:t>Максиміліана</a:t>
          </a:r>
          <a:r>
            <a:rPr lang="ru-RU" b="0" i="0" dirty="0"/>
            <a:t>, Вюрцбург) та доц. Катерина Лут (НУ "</a:t>
          </a:r>
          <a:r>
            <a:rPr lang="ru-RU" b="0" i="0" dirty="0" err="1"/>
            <a:t>Запорізька</a:t>
          </a:r>
          <a:r>
            <a:rPr lang="ru-RU" b="0" i="0" dirty="0"/>
            <a:t> </a:t>
          </a:r>
          <a:r>
            <a:rPr lang="ru-RU" b="0" i="0" dirty="0" err="1"/>
            <a:t>політехніка</a:t>
          </a:r>
          <a:r>
            <a:rPr lang="ru-RU" b="0" i="0" dirty="0"/>
            <a:t>", </a:t>
          </a:r>
          <a:r>
            <a:rPr lang="ru-RU" b="0" i="0" dirty="0" err="1"/>
            <a:t>Запоріжжя</a:t>
          </a:r>
          <a:r>
            <a:rPr lang="ru-RU" b="0" i="0" dirty="0"/>
            <a:t>) </a:t>
          </a:r>
          <a:endParaRPr lang="en-US" dirty="0"/>
        </a:p>
      </dgm:t>
    </dgm:pt>
    <dgm:pt modelId="{51D537FF-9112-4679-86C2-7849EEA44490}" type="parTrans" cxnId="{14E478C3-DE7F-46ED-833A-D66EA2699793}">
      <dgm:prSet/>
      <dgm:spPr/>
      <dgm:t>
        <a:bodyPr/>
        <a:lstStyle/>
        <a:p>
          <a:endParaRPr lang="en-US"/>
        </a:p>
      </dgm:t>
    </dgm:pt>
    <dgm:pt modelId="{BB6545BC-76B8-418F-AFA6-D9E71F9563AF}" type="sibTrans" cxnId="{14E478C3-DE7F-46ED-833A-D66EA2699793}">
      <dgm:prSet/>
      <dgm:spPr/>
      <dgm:t>
        <a:bodyPr/>
        <a:lstStyle/>
        <a:p>
          <a:endParaRPr lang="en-US"/>
        </a:p>
      </dgm:t>
    </dgm:pt>
    <dgm:pt modelId="{3CD55B4B-5B3C-489A-B5E2-989BD96E5887}">
      <dgm:prSet/>
      <dgm:spPr/>
      <dgm:t>
        <a:bodyPr/>
        <a:lstStyle/>
        <a:p>
          <a:r>
            <a:rPr lang="ru-RU" dirty="0"/>
            <a:t>04-05 </a:t>
          </a:r>
          <a:r>
            <a:rPr lang="ru-RU" dirty="0" err="1"/>
            <a:t>травня</a:t>
          </a:r>
          <a:r>
            <a:rPr lang="ru-RU" dirty="0"/>
            <a:t> 2023 року – </a:t>
          </a:r>
          <a:r>
            <a:rPr lang="ru-RU" b="1" dirty="0" err="1"/>
            <a:t>конференція</a:t>
          </a:r>
          <a:r>
            <a:rPr lang="ru-RU" b="1" dirty="0"/>
            <a:t> з </a:t>
          </a:r>
          <a:r>
            <a:rPr lang="ru-RU" b="1" dirty="0" err="1"/>
            <a:t>подвійних</a:t>
          </a:r>
          <a:r>
            <a:rPr lang="ru-RU" b="1" dirty="0"/>
            <a:t> </a:t>
          </a:r>
          <a:r>
            <a:rPr lang="ru-RU" b="1" dirty="0" err="1"/>
            <a:t>дипломів</a:t>
          </a:r>
          <a:r>
            <a:rPr lang="ru-RU" b="1" dirty="0"/>
            <a:t> </a:t>
          </a:r>
          <a:r>
            <a:rPr lang="ru-RU" b="1" dirty="0" err="1"/>
            <a:t>між</a:t>
          </a:r>
          <a:r>
            <a:rPr lang="ru-RU" b="1" dirty="0"/>
            <a:t> </a:t>
          </a:r>
          <a:r>
            <a:rPr lang="ru-RU" b="1" dirty="0" err="1"/>
            <a:t>Україною</a:t>
          </a:r>
          <a:r>
            <a:rPr lang="ru-RU" b="1" dirty="0"/>
            <a:t> та </a:t>
          </a:r>
          <a:r>
            <a:rPr lang="ru-RU" b="1" dirty="0" err="1"/>
            <a:t>Німеччиною</a:t>
          </a:r>
          <a:r>
            <a:rPr lang="ru-RU" b="1" dirty="0"/>
            <a:t>, м. Регенсбург: «</a:t>
          </a:r>
          <a:r>
            <a:rPr lang="ru-RU" b="1" dirty="0" err="1"/>
            <a:t>Мультимодальна</a:t>
          </a:r>
          <a:r>
            <a:rPr lang="ru-RU" b="1" dirty="0"/>
            <a:t> </a:t>
          </a:r>
          <a:r>
            <a:rPr lang="ru-RU" b="1" dirty="0" err="1"/>
            <a:t>гібридна</a:t>
          </a:r>
          <a:r>
            <a:rPr lang="ru-RU" b="1" dirty="0"/>
            <a:t> </a:t>
          </a:r>
          <a:r>
            <a:rPr lang="ru-RU" b="1" dirty="0" err="1"/>
            <a:t>взаємодія</a:t>
          </a:r>
          <a:r>
            <a:rPr lang="ru-RU" b="1" dirty="0"/>
            <a:t> </a:t>
          </a:r>
          <a:r>
            <a:rPr lang="ru-RU" b="1" dirty="0" err="1"/>
            <a:t>студентів</a:t>
          </a:r>
          <a:r>
            <a:rPr lang="ru-RU" b="1" dirty="0"/>
            <a:t> </a:t>
          </a:r>
          <a:r>
            <a:rPr lang="en-US" b="1" dirty="0"/>
            <a:t>EFL </a:t>
          </a:r>
          <a:r>
            <a:rPr lang="uk-UA" b="1" dirty="0"/>
            <a:t>Німеччини та України у </a:t>
          </a:r>
          <a:r>
            <a:rPr lang="uk-UA" b="1" dirty="0" err="1"/>
            <a:t>метаконструкті</a:t>
          </a:r>
          <a:r>
            <a:rPr lang="uk-UA" b="1" dirty="0"/>
            <a:t> Цифрової </a:t>
          </a:r>
          <a:r>
            <a:rPr lang="uk-UA" b="1" dirty="0" err="1"/>
            <a:t>Гуманітаристики</a:t>
          </a:r>
          <a:r>
            <a:rPr lang="uk-UA" b="1" dirty="0"/>
            <a:t>» </a:t>
          </a:r>
          <a:r>
            <a:rPr lang="ru-RU" dirty="0"/>
            <a:t>(</a:t>
          </a:r>
          <a:r>
            <a:rPr lang="ru-RU" b="0" i="0" dirty="0"/>
            <a:t>д-р </a:t>
          </a:r>
          <a:r>
            <a:rPr lang="ru-RU" b="0" i="0" dirty="0" err="1"/>
            <a:t>Наталія</a:t>
          </a:r>
          <a:r>
            <a:rPr lang="ru-RU" b="0" i="0" dirty="0"/>
            <a:t> </a:t>
          </a:r>
          <a:r>
            <a:rPr lang="ru-RU" b="0" i="0" dirty="0" err="1"/>
            <a:t>Лазебна</a:t>
          </a:r>
          <a:r>
            <a:rPr lang="ru-RU" b="0" i="0" dirty="0"/>
            <a:t>, д-р </a:t>
          </a:r>
          <a:r>
            <a:rPr lang="ru-RU" b="0" i="0" dirty="0" err="1"/>
            <a:t>Олена</a:t>
          </a:r>
          <a:r>
            <a:rPr lang="ru-RU" b="0" i="0" dirty="0"/>
            <a:t> </a:t>
          </a:r>
          <a:r>
            <a:rPr lang="ru-RU" b="0" i="0" dirty="0" err="1"/>
            <a:t>Дізер</a:t>
          </a:r>
          <a:r>
            <a:rPr lang="ru-RU" b="0" i="0" dirty="0"/>
            <a:t>, проф. </a:t>
          </a:r>
          <a:r>
            <a:rPr lang="ru-RU" b="0" i="0" dirty="0" err="1"/>
            <a:t>Гезіна</a:t>
          </a:r>
          <a:r>
            <a:rPr lang="ru-RU" b="0" i="0" dirty="0"/>
            <a:t> </a:t>
          </a:r>
          <a:r>
            <a:rPr lang="ru-RU" b="0" i="0" dirty="0" err="1"/>
            <a:t>Древс-Сілла</a:t>
          </a:r>
          <a:r>
            <a:rPr lang="ru-RU" b="0" i="0" dirty="0"/>
            <a:t> (</a:t>
          </a:r>
          <a:r>
            <a:rPr lang="ru-RU" b="0" i="0" dirty="0" err="1"/>
            <a:t>університет</a:t>
          </a:r>
          <a:r>
            <a:rPr lang="ru-RU" b="0" i="0" dirty="0"/>
            <a:t> </a:t>
          </a:r>
          <a:r>
            <a:rPr lang="ru-RU" b="0" i="0" dirty="0" err="1"/>
            <a:t>Юліуса</a:t>
          </a:r>
          <a:r>
            <a:rPr lang="ru-RU" b="0" i="0" dirty="0"/>
            <a:t> </a:t>
          </a:r>
          <a:r>
            <a:rPr lang="ru-RU" b="0" i="0" dirty="0" err="1"/>
            <a:t>Максиміліана</a:t>
          </a:r>
          <a:r>
            <a:rPr lang="ru-RU" b="0" i="0" dirty="0"/>
            <a:t>, Вюрцбург), доц. Катерина Лут (НУ "</a:t>
          </a:r>
          <a:r>
            <a:rPr lang="ru-RU" b="0" i="0" dirty="0" err="1"/>
            <a:t>Запорізька</a:t>
          </a:r>
          <a:r>
            <a:rPr lang="ru-RU" b="0" i="0" dirty="0"/>
            <a:t> </a:t>
          </a:r>
          <a:r>
            <a:rPr lang="ru-RU" b="0" i="0" dirty="0" err="1"/>
            <a:t>політехніка</a:t>
          </a:r>
          <a:r>
            <a:rPr lang="ru-RU" b="0" i="0" dirty="0"/>
            <a:t>", </a:t>
          </a:r>
          <a:r>
            <a:rPr lang="ru-RU" b="0" i="0" dirty="0" err="1"/>
            <a:t>Запоріжжя</a:t>
          </a:r>
          <a:r>
            <a:rPr lang="ru-RU" b="0" i="0" dirty="0"/>
            <a:t>)</a:t>
          </a:r>
          <a:endParaRPr lang="en-US" dirty="0"/>
        </a:p>
      </dgm:t>
    </dgm:pt>
    <dgm:pt modelId="{9875FAB4-AFF7-439C-83FE-DD3ABC13A936}" type="parTrans" cxnId="{AB4444AB-CF89-4BAD-914F-749150051228}">
      <dgm:prSet/>
      <dgm:spPr/>
      <dgm:t>
        <a:bodyPr/>
        <a:lstStyle/>
        <a:p>
          <a:endParaRPr lang="en-US"/>
        </a:p>
      </dgm:t>
    </dgm:pt>
    <dgm:pt modelId="{6E90C431-CD36-45AA-AF46-0042368D3324}" type="sibTrans" cxnId="{AB4444AB-CF89-4BAD-914F-749150051228}">
      <dgm:prSet/>
      <dgm:spPr/>
      <dgm:t>
        <a:bodyPr/>
        <a:lstStyle/>
        <a:p>
          <a:endParaRPr lang="en-US"/>
        </a:p>
      </dgm:t>
    </dgm:pt>
    <dgm:pt modelId="{D4CDA8CA-70CB-46A2-9EB5-6D2B3BD7C6CF}" type="pres">
      <dgm:prSet presAssocID="{7C8B3178-B96F-4C63-92E0-62D9590253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DDEDC4-E4AB-45C3-ADDC-B3F3672DD424}" type="pres">
      <dgm:prSet presAssocID="{08DF2E4A-707A-4CA4-B48B-9A5175C37CAB}" presName="root" presStyleCnt="0"/>
      <dgm:spPr/>
    </dgm:pt>
    <dgm:pt modelId="{EF411C3E-38BF-4212-8541-8BCDE3720AFA}" type="pres">
      <dgm:prSet presAssocID="{08DF2E4A-707A-4CA4-B48B-9A5175C37CAB}" presName="rootComposite" presStyleCnt="0"/>
      <dgm:spPr/>
    </dgm:pt>
    <dgm:pt modelId="{AF8F00B3-1E56-4C56-B09E-6D91F49F536C}" type="pres">
      <dgm:prSet presAssocID="{08DF2E4A-707A-4CA4-B48B-9A5175C37CAB}" presName="rootText" presStyleLbl="node1" presStyleIdx="0" presStyleCnt="3" custScaleY="333398"/>
      <dgm:spPr/>
    </dgm:pt>
    <dgm:pt modelId="{1DCC6A37-114A-4A95-8A8F-C26DA46F916B}" type="pres">
      <dgm:prSet presAssocID="{08DF2E4A-707A-4CA4-B48B-9A5175C37CAB}" presName="rootConnector" presStyleLbl="node1" presStyleIdx="0" presStyleCnt="3"/>
      <dgm:spPr/>
    </dgm:pt>
    <dgm:pt modelId="{77389467-DB5A-4F21-988C-2CB0B90390C8}" type="pres">
      <dgm:prSet presAssocID="{08DF2E4A-707A-4CA4-B48B-9A5175C37CAB}" presName="childShape" presStyleCnt="0"/>
      <dgm:spPr/>
    </dgm:pt>
    <dgm:pt modelId="{83623BC3-371F-4245-A970-316DB85BBCC0}" type="pres">
      <dgm:prSet presAssocID="{683909EB-5224-486C-A27D-40B63FAB7477}" presName="root" presStyleCnt="0"/>
      <dgm:spPr/>
    </dgm:pt>
    <dgm:pt modelId="{6DC70E62-7E46-4D82-A537-106B8CE6D097}" type="pres">
      <dgm:prSet presAssocID="{683909EB-5224-486C-A27D-40B63FAB7477}" presName="rootComposite" presStyleCnt="0"/>
      <dgm:spPr/>
    </dgm:pt>
    <dgm:pt modelId="{99335580-8726-464E-8E10-3A9268BEB14D}" type="pres">
      <dgm:prSet presAssocID="{683909EB-5224-486C-A27D-40B63FAB7477}" presName="rootText" presStyleLbl="node1" presStyleIdx="1" presStyleCnt="3" custScaleY="339940"/>
      <dgm:spPr/>
    </dgm:pt>
    <dgm:pt modelId="{4DEFDC57-1CFB-4ABA-A42A-361067EA44F0}" type="pres">
      <dgm:prSet presAssocID="{683909EB-5224-486C-A27D-40B63FAB7477}" presName="rootConnector" presStyleLbl="node1" presStyleIdx="1" presStyleCnt="3"/>
      <dgm:spPr/>
    </dgm:pt>
    <dgm:pt modelId="{DADC73A4-7E77-440D-AA51-207A9A4A3F3E}" type="pres">
      <dgm:prSet presAssocID="{683909EB-5224-486C-A27D-40B63FAB7477}" presName="childShape" presStyleCnt="0"/>
      <dgm:spPr/>
    </dgm:pt>
    <dgm:pt modelId="{EEEFAC45-1100-4643-9C4A-698B934699D5}" type="pres">
      <dgm:prSet presAssocID="{3CD55B4B-5B3C-489A-B5E2-989BD96E5887}" presName="root" presStyleCnt="0"/>
      <dgm:spPr/>
    </dgm:pt>
    <dgm:pt modelId="{8370B114-4DDF-46FC-AC68-BDD465BBC7A5}" type="pres">
      <dgm:prSet presAssocID="{3CD55B4B-5B3C-489A-B5E2-989BD96E5887}" presName="rootComposite" presStyleCnt="0"/>
      <dgm:spPr/>
    </dgm:pt>
    <dgm:pt modelId="{163A8114-9488-4259-90BC-5C15D34E7259}" type="pres">
      <dgm:prSet presAssocID="{3CD55B4B-5B3C-489A-B5E2-989BD96E5887}" presName="rootText" presStyleLbl="node1" presStyleIdx="2" presStyleCnt="3" custScaleY="340899"/>
      <dgm:spPr/>
    </dgm:pt>
    <dgm:pt modelId="{8FF70813-6ACE-4CFA-8274-9657D006D36D}" type="pres">
      <dgm:prSet presAssocID="{3CD55B4B-5B3C-489A-B5E2-989BD96E5887}" presName="rootConnector" presStyleLbl="node1" presStyleIdx="2" presStyleCnt="3"/>
      <dgm:spPr/>
    </dgm:pt>
    <dgm:pt modelId="{0BE2C76D-BEA7-4A78-BE50-6C7E5E210290}" type="pres">
      <dgm:prSet presAssocID="{3CD55B4B-5B3C-489A-B5E2-989BD96E5887}" presName="childShape" presStyleCnt="0"/>
      <dgm:spPr/>
    </dgm:pt>
  </dgm:ptLst>
  <dgm:cxnLst>
    <dgm:cxn modelId="{FE8F2C00-B7EE-497D-9434-B9C26D23DDA4}" type="presOf" srcId="{08DF2E4A-707A-4CA4-B48B-9A5175C37CAB}" destId="{1DCC6A37-114A-4A95-8A8F-C26DA46F916B}" srcOrd="1" destOrd="0" presId="urn:microsoft.com/office/officeart/2005/8/layout/hierarchy3"/>
    <dgm:cxn modelId="{6861B327-77F0-4975-9E64-967B4201FF72}" srcId="{7C8B3178-B96F-4C63-92E0-62D9590253A2}" destId="{08DF2E4A-707A-4CA4-B48B-9A5175C37CAB}" srcOrd="0" destOrd="0" parTransId="{C842D8DB-9852-445C-B67A-65E516076D27}" sibTransId="{C2F3322D-9DE4-4D75-A22C-D3D473F3DCAF}"/>
    <dgm:cxn modelId="{1669DD44-73ED-4F35-B5E1-5477234B9A36}" type="presOf" srcId="{3CD55B4B-5B3C-489A-B5E2-989BD96E5887}" destId="{8FF70813-6ACE-4CFA-8274-9657D006D36D}" srcOrd="1" destOrd="0" presId="urn:microsoft.com/office/officeart/2005/8/layout/hierarchy3"/>
    <dgm:cxn modelId="{DC5F3657-5E7A-4BF9-A007-385097109BB7}" type="presOf" srcId="{683909EB-5224-486C-A27D-40B63FAB7477}" destId="{99335580-8726-464E-8E10-3A9268BEB14D}" srcOrd="0" destOrd="0" presId="urn:microsoft.com/office/officeart/2005/8/layout/hierarchy3"/>
    <dgm:cxn modelId="{DB11EC8E-C6E2-4D9A-8619-38F9664C7B98}" type="presOf" srcId="{08DF2E4A-707A-4CA4-B48B-9A5175C37CAB}" destId="{AF8F00B3-1E56-4C56-B09E-6D91F49F536C}" srcOrd="0" destOrd="0" presId="urn:microsoft.com/office/officeart/2005/8/layout/hierarchy3"/>
    <dgm:cxn modelId="{5FF9F094-88FD-48AB-9AD9-99155DEAF263}" type="presOf" srcId="{7C8B3178-B96F-4C63-92E0-62D9590253A2}" destId="{D4CDA8CA-70CB-46A2-9EB5-6D2B3BD7C6CF}" srcOrd="0" destOrd="0" presId="urn:microsoft.com/office/officeart/2005/8/layout/hierarchy3"/>
    <dgm:cxn modelId="{AB4444AB-CF89-4BAD-914F-749150051228}" srcId="{7C8B3178-B96F-4C63-92E0-62D9590253A2}" destId="{3CD55B4B-5B3C-489A-B5E2-989BD96E5887}" srcOrd="2" destOrd="0" parTransId="{9875FAB4-AFF7-439C-83FE-DD3ABC13A936}" sibTransId="{6E90C431-CD36-45AA-AF46-0042368D3324}"/>
    <dgm:cxn modelId="{14E478C3-DE7F-46ED-833A-D66EA2699793}" srcId="{7C8B3178-B96F-4C63-92E0-62D9590253A2}" destId="{683909EB-5224-486C-A27D-40B63FAB7477}" srcOrd="1" destOrd="0" parTransId="{51D537FF-9112-4679-86C2-7849EEA44490}" sibTransId="{BB6545BC-76B8-418F-AFA6-D9E71F9563AF}"/>
    <dgm:cxn modelId="{627828F1-0ACD-4A4E-BBE0-85C985940E12}" type="presOf" srcId="{683909EB-5224-486C-A27D-40B63FAB7477}" destId="{4DEFDC57-1CFB-4ABA-A42A-361067EA44F0}" srcOrd="1" destOrd="0" presId="urn:microsoft.com/office/officeart/2005/8/layout/hierarchy3"/>
    <dgm:cxn modelId="{975CF4FD-25BF-4DB7-8836-6F49EBB3833E}" type="presOf" srcId="{3CD55B4B-5B3C-489A-B5E2-989BD96E5887}" destId="{163A8114-9488-4259-90BC-5C15D34E7259}" srcOrd="0" destOrd="0" presId="urn:microsoft.com/office/officeart/2005/8/layout/hierarchy3"/>
    <dgm:cxn modelId="{A127A91F-DC8B-4380-BBAC-734D5E751715}" type="presParOf" srcId="{D4CDA8CA-70CB-46A2-9EB5-6D2B3BD7C6CF}" destId="{16DDEDC4-E4AB-45C3-ADDC-B3F3672DD424}" srcOrd="0" destOrd="0" presId="urn:microsoft.com/office/officeart/2005/8/layout/hierarchy3"/>
    <dgm:cxn modelId="{00BD7FE4-BEED-4A17-84F3-014EE3C4CFEB}" type="presParOf" srcId="{16DDEDC4-E4AB-45C3-ADDC-B3F3672DD424}" destId="{EF411C3E-38BF-4212-8541-8BCDE3720AFA}" srcOrd="0" destOrd="0" presId="urn:microsoft.com/office/officeart/2005/8/layout/hierarchy3"/>
    <dgm:cxn modelId="{3D71331F-EB2F-4F5D-8B1C-0303D2AF05F7}" type="presParOf" srcId="{EF411C3E-38BF-4212-8541-8BCDE3720AFA}" destId="{AF8F00B3-1E56-4C56-B09E-6D91F49F536C}" srcOrd="0" destOrd="0" presId="urn:microsoft.com/office/officeart/2005/8/layout/hierarchy3"/>
    <dgm:cxn modelId="{3B9F79DB-CA3D-48A9-8C08-0995738B88BA}" type="presParOf" srcId="{EF411C3E-38BF-4212-8541-8BCDE3720AFA}" destId="{1DCC6A37-114A-4A95-8A8F-C26DA46F916B}" srcOrd="1" destOrd="0" presId="urn:microsoft.com/office/officeart/2005/8/layout/hierarchy3"/>
    <dgm:cxn modelId="{E84DC89D-2F4E-410C-A20D-59E6A196D8F3}" type="presParOf" srcId="{16DDEDC4-E4AB-45C3-ADDC-B3F3672DD424}" destId="{77389467-DB5A-4F21-988C-2CB0B90390C8}" srcOrd="1" destOrd="0" presId="urn:microsoft.com/office/officeart/2005/8/layout/hierarchy3"/>
    <dgm:cxn modelId="{51A97C0D-CCBB-481D-A9E8-3D588E5451C0}" type="presParOf" srcId="{D4CDA8CA-70CB-46A2-9EB5-6D2B3BD7C6CF}" destId="{83623BC3-371F-4245-A970-316DB85BBCC0}" srcOrd="1" destOrd="0" presId="urn:microsoft.com/office/officeart/2005/8/layout/hierarchy3"/>
    <dgm:cxn modelId="{D7E2C39B-D9E7-455F-96E7-A54668BA1227}" type="presParOf" srcId="{83623BC3-371F-4245-A970-316DB85BBCC0}" destId="{6DC70E62-7E46-4D82-A537-106B8CE6D097}" srcOrd="0" destOrd="0" presId="urn:microsoft.com/office/officeart/2005/8/layout/hierarchy3"/>
    <dgm:cxn modelId="{9FB2BA87-96BB-4F8D-A310-4840396B978B}" type="presParOf" srcId="{6DC70E62-7E46-4D82-A537-106B8CE6D097}" destId="{99335580-8726-464E-8E10-3A9268BEB14D}" srcOrd="0" destOrd="0" presId="urn:microsoft.com/office/officeart/2005/8/layout/hierarchy3"/>
    <dgm:cxn modelId="{24ACB807-1D2B-487E-A9E8-9FA616B4460E}" type="presParOf" srcId="{6DC70E62-7E46-4D82-A537-106B8CE6D097}" destId="{4DEFDC57-1CFB-4ABA-A42A-361067EA44F0}" srcOrd="1" destOrd="0" presId="urn:microsoft.com/office/officeart/2005/8/layout/hierarchy3"/>
    <dgm:cxn modelId="{0B95F0DD-F2B3-4C01-A451-5FEE86DA5672}" type="presParOf" srcId="{83623BC3-371F-4245-A970-316DB85BBCC0}" destId="{DADC73A4-7E77-440D-AA51-207A9A4A3F3E}" srcOrd="1" destOrd="0" presId="urn:microsoft.com/office/officeart/2005/8/layout/hierarchy3"/>
    <dgm:cxn modelId="{5D1C0AF6-DDB1-42E0-819E-AD554D9FF7DC}" type="presParOf" srcId="{D4CDA8CA-70CB-46A2-9EB5-6D2B3BD7C6CF}" destId="{EEEFAC45-1100-4643-9C4A-698B934699D5}" srcOrd="2" destOrd="0" presId="urn:microsoft.com/office/officeart/2005/8/layout/hierarchy3"/>
    <dgm:cxn modelId="{B7017A28-6928-4FCD-BA40-911D056E1B33}" type="presParOf" srcId="{EEEFAC45-1100-4643-9C4A-698B934699D5}" destId="{8370B114-4DDF-46FC-AC68-BDD465BBC7A5}" srcOrd="0" destOrd="0" presId="urn:microsoft.com/office/officeart/2005/8/layout/hierarchy3"/>
    <dgm:cxn modelId="{EB63DFD4-0862-4C98-BAF4-E395EF1503A7}" type="presParOf" srcId="{8370B114-4DDF-46FC-AC68-BDD465BBC7A5}" destId="{163A8114-9488-4259-90BC-5C15D34E7259}" srcOrd="0" destOrd="0" presId="urn:microsoft.com/office/officeart/2005/8/layout/hierarchy3"/>
    <dgm:cxn modelId="{E28A622A-9A54-4767-B499-65F7905A9410}" type="presParOf" srcId="{8370B114-4DDF-46FC-AC68-BDD465BBC7A5}" destId="{8FF70813-6ACE-4CFA-8274-9657D006D36D}" srcOrd="1" destOrd="0" presId="urn:microsoft.com/office/officeart/2005/8/layout/hierarchy3"/>
    <dgm:cxn modelId="{8BFE9105-209B-4489-8439-3D0BDF74FA09}" type="presParOf" srcId="{EEEFAC45-1100-4643-9C4A-698B934699D5}" destId="{0BE2C76D-BEA7-4A78-BE50-6C7E5E2102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#1" loCatId="timeline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DF1ABFB3-B399-406F-91BD-DCDF9A38526B}">
      <dgm:prSet phldrT="[Text]" phldr="0" custT="1"/>
      <dgm:spPr/>
      <dgm:t>
        <a:bodyPr rtlCol="0"/>
        <a:lstStyle>
          <a:defPPr>
            <a:defRPr lang="ru-MO"/>
          </a:defPPr>
        </a:lstStyle>
        <a:p>
          <a:r>
            <a:rPr lang="uk-UA" sz="1600" dirty="0"/>
            <a:t>Взаємодія між викладачем та студентами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78CB0E27-958C-4066-A189-8B36505E8204}" type="parTrans" cxnId="{15319551-A9EA-462E-845B-E5251E84291F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70E4A1D3-514E-4327-991D-5CC9C6B41885}" type="sibTrans" cxnId="{15319551-A9EA-462E-845B-E5251E84291F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58FF46FB-368D-4E9C-A650-0513B8879DA8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endParaRPr lang="ru-RU" b="0" noProof="0" dirty="0">
            <a:solidFill>
              <a:schemeClr val="accent3"/>
            </a:solidFill>
            <a:latin typeface="Times New Roman" panose="02020603050405020304" pitchFamily="18" charset="0"/>
            <a:cs typeface="Times New Roman"/>
          </a:endParaRPr>
        </a:p>
      </dgm:t>
    </dgm:pt>
    <dgm:pt modelId="{11DFA284-5E99-474D-BF05-364A45269DC7}" type="par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CFA40740-0682-470C-AD5A-CFF53CD12BD2}" type="sib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9A875394-CA1E-4432-AEEB-9054FCFF5E0E}">
      <dgm:prSet phldr="0" custT="1"/>
      <dgm:spPr/>
      <dgm:t>
        <a:bodyPr/>
        <a:lstStyle>
          <a:defPPr>
            <a:defRPr lang="ru-MO"/>
          </a:defPPr>
        </a:lstStyle>
        <a:p>
          <a:r>
            <a:rPr lang="uk-UA" sz="1600" dirty="0"/>
            <a:t>Вбудовані аудіо та відео файли у цифровий робочий документ 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FCC92BDD-6EA3-421D-9DA8-7D3A12D003B6}" type="par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314452B-82A0-42F4-9551-DF00CFFC3580}" type="sib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D05E1923-5021-40F7-B4EF-E582E23A699D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endParaRPr lang="ru-RU" b="0" noProof="0" dirty="0">
            <a:solidFill>
              <a:schemeClr val="accent3"/>
            </a:solidFill>
            <a:latin typeface="Times New Roman" panose="02020603050405020304" pitchFamily="18" charset="0"/>
            <a:cs typeface="Times New Roman"/>
          </a:endParaRPr>
        </a:p>
      </dgm:t>
    </dgm:pt>
    <dgm:pt modelId="{FD6C5CD2-9CED-4BE6-89CD-A5A5CCE63B3E}" type="par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020958C-EF86-4274-85F9-318F2792F7B6}" type="sib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579089A8-5362-4BA4-9163-D19228C1808F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uk-UA" sz="1600" dirty="0"/>
            <a:t>Миттєва відповідь на коментар</a:t>
          </a:r>
          <a:r>
            <a:rPr lang="en-GB" sz="1600" dirty="0"/>
            <a:t>/</a:t>
          </a:r>
          <a:r>
            <a:rPr lang="ru-RU" sz="1600" dirty="0" err="1"/>
            <a:t>запитання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FB2DEB6E-B29F-4E51-960A-23ECC62EBF38}" type="par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1C5328B1-AC18-4CF7-A034-BB0592F4A2A1}" type="sib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EFEB4D61-3A9C-4140-977F-3C3F5C9EE9D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uk-UA" sz="1600" dirty="0"/>
            <a:t>Індивідуальні коментарі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57D352E4-0431-4F68-B8F1-61BFA34799AA}" type="par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ECC32B6-1E7C-4AA4-9DBF-D69B7C5E64A9}" type="sib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332BC85C-1CF3-4F8F-ACB7-5B6D53744AE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Редагування</a:t>
          </a:r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та </a:t>
          </a:r>
          <a:r>
            <a:rPr lang="ru-RU" sz="1600" b="0" i="0" noProof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форматування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99F218FD-90FE-450E-A368-B3E3677E74E8}" type="par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D1CC686-B05C-4470-A959-236CC9C8BB70}" type="sib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B9AF88A-E1F7-4D3A-905F-87228D6A8655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endParaRPr lang="ru-RU" b="0" noProof="0" dirty="0">
            <a:solidFill>
              <a:schemeClr val="accent3"/>
            </a:solidFill>
            <a:latin typeface="Times New Roman" panose="02020603050405020304" pitchFamily="18" charset="0"/>
            <a:cs typeface="Times New Roman"/>
          </a:endParaRPr>
        </a:p>
      </dgm:t>
    </dgm:pt>
    <dgm:pt modelId="{933A8FED-7B84-4ED0-B6AA-2EE26A89B8EA}" type="parTrans" cxnId="{E1474FF3-8E3C-4B30-985C-CE88BA0FE324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11DD6EC-352C-4A0E-84AA-FEBE2F06BCF9}" type="sibTrans" cxnId="{E1474FF3-8E3C-4B30-985C-CE88BA0FE324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BAB5E6F-A65E-41DB-A296-0818B0E49F7C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endParaRPr lang="ru-RU" b="0" noProof="0" dirty="0">
            <a:solidFill>
              <a:schemeClr val="accent3"/>
            </a:solidFill>
            <a:latin typeface="Times New Roman" panose="02020603050405020304" pitchFamily="18" charset="0"/>
            <a:cs typeface="Times New Roman"/>
          </a:endParaRPr>
        </a:p>
      </dgm:t>
    </dgm:pt>
    <dgm:pt modelId="{B407F4C3-8FC9-4E91-A0EC-6B33713CC9A5}" type="sib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86842C6-3EFC-4BE7-B417-415595758830}" type="par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A8F44BD-C8C7-462C-9756-1EC498E86842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</a:t>
          </a:r>
        </a:p>
      </dgm:t>
    </dgm:pt>
    <dgm:pt modelId="{8C8A9736-03DA-4B1C-A590-10B4AD89452B}" type="sib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47063EE-4B58-4EDE-A4F2-A4BD81B82F21}" type="par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6" custLinFactNeighborY="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5"/>
      <dgm:spPr>
        <a:solidFill>
          <a:schemeClr val="accent1"/>
        </a:solidFill>
        <a:ln>
          <a:solidFill>
            <a:srgbClr val="4F5945"/>
          </a:solidFill>
        </a:ln>
      </dgm:spPr>
    </dgm:pt>
    <dgm:pt modelId="{5B7FC7CF-F58D-48D5-8BCC-38D6EE87890B}" type="pres">
      <dgm:prSet presAssocID="{58FF46FB-368D-4E9C-A650-0513B8879DA8}" presName="Ellipse" presStyleLbl="fgAcc1" presStyleIdx="1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0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5"/>
      <dgm:spPr/>
    </dgm:pt>
    <dgm:pt modelId="{B1A1A837-F261-404B-A808-B2F4154CE8A2}" type="pres">
      <dgm:prSet presAssocID="{D05E1923-5021-40F7-B4EF-E582E23A699D}" presName="Ellipse" presStyleLbl="fgAcc1" presStyleIdx="2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10">
        <dgm:presLayoutVars>
          <dgm:bulletEnabled val="1"/>
        </dgm:presLayoutVars>
      </dgm:prSet>
      <dgm:spPr/>
    </dgm:pt>
    <dgm:pt modelId="{223C5207-4FA2-4A6C-8F43-20BD55767C99}" type="pres">
      <dgm:prSet presAssocID="{D05E1923-5021-40F7-B4EF-E582E23A699D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4FE5EB5D-4CEF-4D0D-9394-0534E61844BE}" type="pres">
      <dgm:prSet presAssocID="{D05E1923-5021-40F7-B4EF-E582E23A699D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5D519322-C1DD-47AE-92C0-13575134BC76}" type="pres">
      <dgm:prSet presAssocID="{FA8F44BD-C8C7-462C-9756-1EC498E86842}" presName="Ellipse" presStyleLbl="fgAcc1" presStyleIdx="3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10">
        <dgm:presLayoutVars>
          <dgm:bulletEnabled val="1"/>
        </dgm:presLayoutVars>
      </dgm:prSet>
      <dgm:spPr/>
    </dgm:pt>
    <dgm:pt modelId="{2D6C7916-1130-46A8-833B-A6278CBD2192}" type="pres">
      <dgm:prSet presAssocID="{FA8F44BD-C8C7-462C-9756-1EC498E86842}" presName="L1TextContainer" presStyleLbl="revTx" presStyleIdx="5" presStyleCnt="10" custLinFactNeighborX="-1919" custLinFactNeighborY="-4647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5"/>
      <dgm:spPr/>
    </dgm:pt>
    <dgm:pt modelId="{515AAB83-BD07-4B9E-9A3B-858C0B126F9C}" type="pres">
      <dgm:prSet presAssocID="{8BAB5E6F-A65E-41DB-A296-0818B0E49F7C}" presName="Ellipse" presStyleLbl="fgAcc1" presStyleIdx="4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10">
        <dgm:presLayoutVars>
          <dgm:bulletEnabled val="1"/>
        </dgm:presLayoutVars>
      </dgm:prSet>
      <dgm:spPr/>
    </dgm:pt>
    <dgm:pt modelId="{7C1E6B4A-59F7-4018-A403-E1CCAEE78BA1}" type="pres">
      <dgm:prSet presAssocID="{8BAB5E6F-A65E-41DB-A296-0818B0E49F7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A03C5372-D306-43AC-B406-6F8183849431}" type="pres">
      <dgm:prSet presAssocID="{8BAB5E6F-A65E-41DB-A296-0818B0E49F7C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  <dgm:pt modelId="{9EA695E3-93D5-405B-8AF6-0B8537A964FD}" type="pres">
      <dgm:prSet presAssocID="{B407F4C3-8FC9-4E91-A0EC-6B33713CC9A5}" presName="spaceBetweenRectangles" presStyleCnt="0"/>
      <dgm:spPr/>
    </dgm:pt>
    <dgm:pt modelId="{05956D37-804F-419D-9E8C-30D41D06DC3E}" type="pres">
      <dgm:prSet presAssocID="{8B9AF88A-E1F7-4D3A-905F-87228D6A8655}" presName="composite" presStyleCnt="0"/>
      <dgm:spPr/>
    </dgm:pt>
    <dgm:pt modelId="{58B7B786-A0AD-4662-8D54-C5C572D2C32C}" type="pres">
      <dgm:prSet presAssocID="{8B9AF88A-E1F7-4D3A-905F-87228D6A8655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704426-333D-4092-A035-BBC55DB8579D}" type="pres">
      <dgm:prSet presAssocID="{8B9AF88A-E1F7-4D3A-905F-87228D6A8655}" presName="DropPinPlaceHolder" presStyleCnt="0"/>
      <dgm:spPr/>
    </dgm:pt>
    <dgm:pt modelId="{A55439AF-6893-479D-8B57-31FBC13C553F}" type="pres">
      <dgm:prSet presAssocID="{8B9AF88A-E1F7-4D3A-905F-87228D6A8655}" presName="DropPin" presStyleLbl="alignNode1" presStyleIdx="4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A22B1C16-7FF0-4DBE-B32E-E43FEB1E2EAC}" type="pres">
      <dgm:prSet presAssocID="{8B9AF88A-E1F7-4D3A-905F-87228D6A8655}" presName="Ellipse" presStyleLbl="fgAcc1" presStyleIdx="5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1B55AA6D-649D-4145-93EB-08B866A4D4E5}" type="pres">
      <dgm:prSet presAssocID="{8B9AF88A-E1F7-4D3A-905F-87228D6A8655}" presName="L2TextContainer" presStyleLbl="revTx" presStyleIdx="8" presStyleCnt="10">
        <dgm:presLayoutVars>
          <dgm:bulletEnabled val="1"/>
        </dgm:presLayoutVars>
      </dgm:prSet>
      <dgm:spPr/>
    </dgm:pt>
    <dgm:pt modelId="{3FA5D5AE-9CAE-4D19-9765-BCEE62095312}" type="pres">
      <dgm:prSet presAssocID="{8B9AF88A-E1F7-4D3A-905F-87228D6A8655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FE6CA7EB-68EC-4E76-9051-08C4CF370101}" type="pres">
      <dgm:prSet presAssocID="{8B9AF88A-E1F7-4D3A-905F-87228D6A8655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0CED43-982E-487C-9CC2-CFAEABD4D2D8}" type="pres">
      <dgm:prSet presAssocID="{8B9AF88A-E1F7-4D3A-905F-87228D6A8655}" presName="EmptyPlaceHolder" presStyleCnt="0"/>
      <dgm:spPr/>
    </dgm:pt>
  </dgm:ptLst>
  <dgm:cxnLst>
    <dgm:cxn modelId="{1E92940A-250B-4494-B40F-3DA807C7CB42}" type="presOf" srcId="{DF1ABFB3-B399-406F-91BD-DCDF9A38526B}" destId="{1B55AA6D-649D-4145-93EB-08B866A4D4E5}" srcOrd="0" destOrd="0" presId="urn:microsoft.com/office/officeart/2017/3/layout/DropPinTimeline#1"/>
    <dgm:cxn modelId="{C3A1C60D-63BB-4E34-AD47-96AABDB6084E}" type="presOf" srcId="{D05E1923-5021-40F7-B4EF-E582E23A699D}" destId="{223C5207-4FA2-4A6C-8F43-20BD55767C99}" srcOrd="0" destOrd="0" presId="urn:microsoft.com/office/officeart/2017/3/layout/DropPinTimeline#1"/>
    <dgm:cxn modelId="{5F3B0F1C-AD09-448C-A081-46D11DC987C6}" type="presOf" srcId="{8B9AF88A-E1F7-4D3A-905F-87228D6A8655}" destId="{3FA5D5AE-9CAE-4D19-9765-BCEE62095312}" srcOrd="0" destOrd="0" presId="urn:microsoft.com/office/officeart/2017/3/layout/DropPinTimeline#1"/>
    <dgm:cxn modelId="{E0E45028-839A-4135-AA56-517D3BAA0708}" type="presOf" srcId="{8BAB5E6F-A65E-41DB-A296-0818B0E49F7C}" destId="{7C1E6B4A-59F7-4018-A403-E1CCAEE78BA1}" srcOrd="0" destOrd="0" presId="urn:microsoft.com/office/officeart/2017/3/layout/DropPinTimeline#1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7DDF5444-F976-4F04-88A9-CF8B15238792}" type="presOf" srcId="{58FF46FB-368D-4E9C-A650-0513B8879DA8}" destId="{8E3FB235-DF38-476B-9A0E-B1E583D50944}" srcOrd="0" destOrd="0" presId="urn:microsoft.com/office/officeart/2017/3/layout/DropPinTimeline#1"/>
    <dgm:cxn modelId="{1690634A-EBA7-4881-9E5F-0C82421D4CDF}" type="presOf" srcId="{FA8F44BD-C8C7-462C-9756-1EC498E86842}" destId="{2D6C7916-1130-46A8-833B-A6278CBD2192}" srcOrd="0" destOrd="0" presId="urn:microsoft.com/office/officeart/2017/3/layout/DropPinTimeline#1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15319551-A9EA-462E-845B-E5251E84291F}" srcId="{8B9AF88A-E1F7-4D3A-905F-87228D6A8655}" destId="{DF1ABFB3-B399-406F-91BD-DCDF9A38526B}" srcOrd="0" destOrd="0" parTransId="{78CB0E27-958C-4066-A189-8B36505E8204}" sibTransId="{70E4A1D3-514E-4327-991D-5CC9C6B41885}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B9F0B583-D02F-4EF4-83A8-DFD7B32B9433}" type="presOf" srcId="{9A875394-CA1E-4432-AEEB-9054FCFF5E0E}" destId="{D2143A46-815A-49BF-9455-C0385022444F}" srcOrd="0" destOrd="0" presId="urn:microsoft.com/office/officeart/2017/3/layout/DropPinTimeline#1"/>
    <dgm:cxn modelId="{DF6168D4-4FC3-42E4-8DAA-85BA8A678933}" type="presOf" srcId="{332BC85C-1CF3-4F8F-ACB7-5B6D53744AE1}" destId="{08CB2D5A-F46A-4E0E-9575-15F31D04AAC6}" srcOrd="0" destOrd="0" presId="urn:microsoft.com/office/officeart/2017/3/layout/DropPinTimeline#1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6A73EDB-89B0-4756-9ECD-83E9B8AB77E5}" type="presOf" srcId="{EFEB4D61-3A9C-4140-977F-3C3F5C9EE9D1}" destId="{96DDA0FE-83E2-423C-9F13-58A61EB68487}" srcOrd="0" destOrd="0" presId="urn:microsoft.com/office/officeart/2017/3/layout/DropPinTimeline#1"/>
    <dgm:cxn modelId="{FE7849EA-5B37-43C8-B217-CD4E30A8E545}" type="presOf" srcId="{05A24E01-5535-46B9-A9A1-A9A07E639A88}" destId="{6E9F3C9B-13CA-43A8-8836-0B2B41D07DEF}" srcOrd="0" destOrd="0" presId="urn:microsoft.com/office/officeart/2017/3/layout/DropPinTimeline#1"/>
    <dgm:cxn modelId="{E1474FF3-8E3C-4B30-985C-CE88BA0FE324}" srcId="{05A24E01-5535-46B9-A9A1-A9A07E639A88}" destId="{8B9AF88A-E1F7-4D3A-905F-87228D6A8655}" srcOrd="4" destOrd="0" parTransId="{933A8FED-7B84-4ED0-B6AA-2EE26A89B8EA}" sibTransId="{F11DD6EC-352C-4A0E-84AA-FEBE2F06BCF9}"/>
    <dgm:cxn modelId="{DC6269F4-0C31-4613-A809-E8E029CAD0D1}" type="presOf" srcId="{579089A8-5362-4BA4-9163-D19228C1808F}" destId="{B5F3F650-2E42-488A-AD4F-C4BD47D19A84}" srcOrd="0" destOrd="0" presId="urn:microsoft.com/office/officeart/2017/3/layout/DropPinTimeline#1"/>
    <dgm:cxn modelId="{2FED2A5E-98EB-4859-AB3F-062F22EEC890}" type="presParOf" srcId="{6E9F3C9B-13CA-43A8-8836-0B2B41D07DEF}" destId="{E8AACCBB-6709-4071-B389-3BB226B3A586}" srcOrd="0" destOrd="0" presId="urn:microsoft.com/office/officeart/2017/3/layout/DropPinTimeline#1"/>
    <dgm:cxn modelId="{6DE443D7-8EE2-4FBC-842D-B6B9C44204D0}" type="presParOf" srcId="{6E9F3C9B-13CA-43A8-8836-0B2B41D07DEF}" destId="{E6F74CED-5217-4282-85F1-1C12DC84731C}" srcOrd="1" destOrd="0" presId="urn:microsoft.com/office/officeart/2017/3/layout/DropPinTimeline#1"/>
    <dgm:cxn modelId="{C773189E-DF31-4C58-A290-F5DFD7DCF8B1}" type="presParOf" srcId="{E6F74CED-5217-4282-85F1-1C12DC84731C}" destId="{AC377099-4DAE-451C-ADE9-98036E2679B5}" srcOrd="0" destOrd="0" presId="urn:microsoft.com/office/officeart/2017/3/layout/DropPinTimeline#1"/>
    <dgm:cxn modelId="{04D71AD3-A9B8-46E1-AB82-BB594FCE110E}" type="presParOf" srcId="{AC377099-4DAE-451C-ADE9-98036E2679B5}" destId="{B6C94ECD-6415-4250-B4AD-F67BF5BECFB8}" srcOrd="0" destOrd="0" presId="urn:microsoft.com/office/officeart/2017/3/layout/DropPinTimeline#1"/>
    <dgm:cxn modelId="{4D9D677D-9448-43AF-978B-5C7E7661F4F9}" type="presParOf" srcId="{AC377099-4DAE-451C-ADE9-98036E2679B5}" destId="{0E99BB09-1B86-4308-A570-3981E6DD3A06}" srcOrd="1" destOrd="0" presId="urn:microsoft.com/office/officeart/2017/3/layout/DropPinTimeline#1"/>
    <dgm:cxn modelId="{C213A57E-D4AE-4C05-AA12-FE8CC1989639}" type="presParOf" srcId="{0E99BB09-1B86-4308-A570-3981E6DD3A06}" destId="{0ED6E8D6-BD44-4400-BC14-1BC75CB979A3}" srcOrd="0" destOrd="0" presId="urn:microsoft.com/office/officeart/2017/3/layout/DropPinTimeline#1"/>
    <dgm:cxn modelId="{927F0821-BB24-4368-A4D4-046EB89F39DD}" type="presParOf" srcId="{0E99BB09-1B86-4308-A570-3981E6DD3A06}" destId="{5B7FC7CF-F58D-48D5-8BCC-38D6EE87890B}" srcOrd="1" destOrd="0" presId="urn:microsoft.com/office/officeart/2017/3/layout/DropPinTimeline#1"/>
    <dgm:cxn modelId="{F517DE46-1EA2-46F3-8833-EE234EEF5B09}" type="presParOf" srcId="{AC377099-4DAE-451C-ADE9-98036E2679B5}" destId="{D2143A46-815A-49BF-9455-C0385022444F}" srcOrd="2" destOrd="0" presId="urn:microsoft.com/office/officeart/2017/3/layout/DropPinTimeline#1"/>
    <dgm:cxn modelId="{75F0F73C-AD49-4A34-842E-A65EF46645BA}" type="presParOf" srcId="{AC377099-4DAE-451C-ADE9-98036E2679B5}" destId="{8E3FB235-DF38-476B-9A0E-B1E583D50944}" srcOrd="3" destOrd="0" presId="urn:microsoft.com/office/officeart/2017/3/layout/DropPinTimeline#1"/>
    <dgm:cxn modelId="{071A2262-20BC-4D30-AB90-12B0A0FEB6EF}" type="presParOf" srcId="{AC377099-4DAE-451C-ADE9-98036E2679B5}" destId="{9AA05CE5-209F-4AD9-BE2C-2A69F76DA8F4}" srcOrd="4" destOrd="0" presId="urn:microsoft.com/office/officeart/2017/3/layout/DropPinTimeline#1"/>
    <dgm:cxn modelId="{0D0471BD-C944-46DB-9B0D-12B6F025E4F4}" type="presParOf" srcId="{AC377099-4DAE-451C-ADE9-98036E2679B5}" destId="{17350C28-DA10-4F3B-9FA2-0FE7C12A4ABE}" srcOrd="5" destOrd="0" presId="urn:microsoft.com/office/officeart/2017/3/layout/DropPinTimeline#1"/>
    <dgm:cxn modelId="{37FF9AEE-1EE5-440D-B822-B54671B03AAC}" type="presParOf" srcId="{E6F74CED-5217-4282-85F1-1C12DC84731C}" destId="{6DA7B85E-9DC6-4F3B-A2BF-09CDEEDB43BC}" srcOrd="1" destOrd="0" presId="urn:microsoft.com/office/officeart/2017/3/layout/DropPinTimeline#1"/>
    <dgm:cxn modelId="{3FF77B45-DC34-4E18-8B7E-49C274966E23}" type="presParOf" srcId="{E6F74CED-5217-4282-85F1-1C12DC84731C}" destId="{CF519A69-9940-494F-8406-D0D876E3CD26}" srcOrd="2" destOrd="0" presId="urn:microsoft.com/office/officeart/2017/3/layout/DropPinTimeline#1"/>
    <dgm:cxn modelId="{4E60349A-D4EB-4BFE-9374-0F079D59B1FC}" type="presParOf" srcId="{CF519A69-9940-494F-8406-D0D876E3CD26}" destId="{714429FF-AAA3-4358-8C5F-1A7F29AA2B7B}" srcOrd="0" destOrd="0" presId="urn:microsoft.com/office/officeart/2017/3/layout/DropPinTimeline#1"/>
    <dgm:cxn modelId="{0B07CD93-B91C-4CAF-B94C-3237B0C6F601}" type="presParOf" srcId="{CF519A69-9940-494F-8406-D0D876E3CD26}" destId="{AB8B1E8E-162B-4E3E-9E31-BA5CFBD3ED9D}" srcOrd="1" destOrd="0" presId="urn:microsoft.com/office/officeart/2017/3/layout/DropPinTimeline#1"/>
    <dgm:cxn modelId="{BB97917A-2BFB-4D8A-94BD-816B0C62D6F6}" type="presParOf" srcId="{AB8B1E8E-162B-4E3E-9E31-BA5CFBD3ED9D}" destId="{358CAA11-0A87-4861-8B4E-913B1EAD1334}" srcOrd="0" destOrd="0" presId="urn:microsoft.com/office/officeart/2017/3/layout/DropPinTimeline#1"/>
    <dgm:cxn modelId="{FDC4D318-B3AD-4E39-8663-3AFB57531D79}" type="presParOf" srcId="{AB8B1E8E-162B-4E3E-9E31-BA5CFBD3ED9D}" destId="{B1A1A837-F261-404B-A808-B2F4154CE8A2}" srcOrd="1" destOrd="0" presId="urn:microsoft.com/office/officeart/2017/3/layout/DropPinTimeline#1"/>
    <dgm:cxn modelId="{7F53703E-9DF0-45E5-AC76-7E0CCD3B06EA}" type="presParOf" srcId="{CF519A69-9940-494F-8406-D0D876E3CD26}" destId="{B5F3F650-2E42-488A-AD4F-C4BD47D19A84}" srcOrd="2" destOrd="0" presId="urn:microsoft.com/office/officeart/2017/3/layout/DropPinTimeline#1"/>
    <dgm:cxn modelId="{B59937ED-9C59-4BBD-AA3C-5D9159504926}" type="presParOf" srcId="{CF519A69-9940-494F-8406-D0D876E3CD26}" destId="{223C5207-4FA2-4A6C-8F43-20BD55767C99}" srcOrd="3" destOrd="0" presId="urn:microsoft.com/office/officeart/2017/3/layout/DropPinTimeline#1"/>
    <dgm:cxn modelId="{470C2FBB-9D40-4F2C-8107-12E2CA0E70BE}" type="presParOf" srcId="{CF519A69-9940-494F-8406-D0D876E3CD26}" destId="{4FE5EB5D-4CEF-4D0D-9394-0534E61844BE}" srcOrd="4" destOrd="0" presId="urn:microsoft.com/office/officeart/2017/3/layout/DropPinTimeline#1"/>
    <dgm:cxn modelId="{C1237DFD-87FD-434B-A5C8-02108EF43081}" type="presParOf" srcId="{CF519A69-9940-494F-8406-D0D876E3CD26}" destId="{EC869059-0AEC-4D98-8C46-CB603A342C72}" srcOrd="5" destOrd="0" presId="urn:microsoft.com/office/officeart/2017/3/layout/DropPinTimeline#1"/>
    <dgm:cxn modelId="{7A1441D0-A5AA-4E6C-9388-511DA29929BF}" type="presParOf" srcId="{E6F74CED-5217-4282-85F1-1C12DC84731C}" destId="{408BA715-9739-461D-BFDE-88EDAE355E60}" srcOrd="3" destOrd="0" presId="urn:microsoft.com/office/officeart/2017/3/layout/DropPinTimeline#1"/>
    <dgm:cxn modelId="{087F2A81-CFD9-4BF8-96FC-2D4ABA32462F}" type="presParOf" srcId="{E6F74CED-5217-4282-85F1-1C12DC84731C}" destId="{D512C7F9-87A6-4BA9-AFAC-03FF1578D945}" srcOrd="4" destOrd="0" presId="urn:microsoft.com/office/officeart/2017/3/layout/DropPinTimeline#1"/>
    <dgm:cxn modelId="{8C6217DA-A763-4946-99A2-03C618C428AF}" type="presParOf" srcId="{D512C7F9-87A6-4BA9-AFAC-03FF1578D945}" destId="{152AD014-AFD0-4700-A468-4D562874339A}" srcOrd="0" destOrd="0" presId="urn:microsoft.com/office/officeart/2017/3/layout/DropPinTimeline#1"/>
    <dgm:cxn modelId="{A6A34287-F5FF-46EE-9A88-F2ECF73903CE}" type="presParOf" srcId="{D512C7F9-87A6-4BA9-AFAC-03FF1578D945}" destId="{6CE2C4D8-4380-442D-A6C2-0B468BF3C74C}" srcOrd="1" destOrd="0" presId="urn:microsoft.com/office/officeart/2017/3/layout/DropPinTimeline#1"/>
    <dgm:cxn modelId="{D28BF9CF-F026-4786-A1AC-F4F785C54591}" type="presParOf" srcId="{6CE2C4D8-4380-442D-A6C2-0B468BF3C74C}" destId="{72C82E90-F103-439C-8371-CFFB0927B9DE}" srcOrd="0" destOrd="0" presId="urn:microsoft.com/office/officeart/2017/3/layout/DropPinTimeline#1"/>
    <dgm:cxn modelId="{E33A6BB5-6D3A-4D44-AEFC-75BAB101C26D}" type="presParOf" srcId="{6CE2C4D8-4380-442D-A6C2-0B468BF3C74C}" destId="{5D519322-C1DD-47AE-92C0-13575134BC76}" srcOrd="1" destOrd="0" presId="urn:microsoft.com/office/officeart/2017/3/layout/DropPinTimeline#1"/>
    <dgm:cxn modelId="{0BFD1614-5731-4306-81F7-E2C949C32A93}" type="presParOf" srcId="{D512C7F9-87A6-4BA9-AFAC-03FF1578D945}" destId="{96DDA0FE-83E2-423C-9F13-58A61EB68487}" srcOrd="2" destOrd="0" presId="urn:microsoft.com/office/officeart/2017/3/layout/DropPinTimeline#1"/>
    <dgm:cxn modelId="{06EDED26-E685-42BC-BFC2-75C7EA695E40}" type="presParOf" srcId="{D512C7F9-87A6-4BA9-AFAC-03FF1578D945}" destId="{2D6C7916-1130-46A8-833B-A6278CBD2192}" srcOrd="3" destOrd="0" presId="urn:microsoft.com/office/officeart/2017/3/layout/DropPinTimeline#1"/>
    <dgm:cxn modelId="{A20C8A5A-2D9A-4EF7-BC83-D5EE4B16698D}" type="presParOf" srcId="{D512C7F9-87A6-4BA9-AFAC-03FF1578D945}" destId="{4D953791-5C2F-4A75-A8F4-6ED7EAB5E015}" srcOrd="4" destOrd="0" presId="urn:microsoft.com/office/officeart/2017/3/layout/DropPinTimeline#1"/>
    <dgm:cxn modelId="{6780D10C-523A-4885-B5BF-84F303790098}" type="presParOf" srcId="{D512C7F9-87A6-4BA9-AFAC-03FF1578D945}" destId="{22A72E40-4DCC-4F48-AADD-29738FD37A2C}" srcOrd="5" destOrd="0" presId="urn:microsoft.com/office/officeart/2017/3/layout/DropPinTimeline#1"/>
    <dgm:cxn modelId="{30EAF1CE-B96B-4CA5-BF13-51DD8040A559}" type="presParOf" srcId="{E6F74CED-5217-4282-85F1-1C12DC84731C}" destId="{E168BB9F-20D9-474F-9E39-4872B40634C6}" srcOrd="5" destOrd="0" presId="urn:microsoft.com/office/officeart/2017/3/layout/DropPinTimeline#1"/>
    <dgm:cxn modelId="{39415FEC-72C6-4C74-A821-E354E744CD96}" type="presParOf" srcId="{E6F74CED-5217-4282-85F1-1C12DC84731C}" destId="{A62622B1-7EF4-49B6-9AC7-B54F0E2A0C74}" srcOrd="6" destOrd="0" presId="urn:microsoft.com/office/officeart/2017/3/layout/DropPinTimeline#1"/>
    <dgm:cxn modelId="{D67F013A-C0A0-41F6-B6F2-E904B1BB7A8F}" type="presParOf" srcId="{A62622B1-7EF4-49B6-9AC7-B54F0E2A0C74}" destId="{14282312-87CB-41BB-A02D-C594BBEF33C7}" srcOrd="0" destOrd="0" presId="urn:microsoft.com/office/officeart/2017/3/layout/DropPinTimeline#1"/>
    <dgm:cxn modelId="{AA55F469-83D2-4E02-B111-0206AAFCAA06}" type="presParOf" srcId="{A62622B1-7EF4-49B6-9AC7-B54F0E2A0C74}" destId="{D554C1A5-AF8E-41FC-A779-25BD6B11F91F}" srcOrd="1" destOrd="0" presId="urn:microsoft.com/office/officeart/2017/3/layout/DropPinTimeline#1"/>
    <dgm:cxn modelId="{033C6509-70C8-4B85-9F92-724CDBB68078}" type="presParOf" srcId="{D554C1A5-AF8E-41FC-A779-25BD6B11F91F}" destId="{17331DD9-74CF-4A3A-86BA-F4B9DBEAB944}" srcOrd="0" destOrd="0" presId="urn:microsoft.com/office/officeart/2017/3/layout/DropPinTimeline#1"/>
    <dgm:cxn modelId="{C7CCDF66-BA72-4EDC-AE16-CAA6317954F0}" type="presParOf" srcId="{D554C1A5-AF8E-41FC-A779-25BD6B11F91F}" destId="{515AAB83-BD07-4B9E-9A3B-858C0B126F9C}" srcOrd="1" destOrd="0" presId="urn:microsoft.com/office/officeart/2017/3/layout/DropPinTimeline#1"/>
    <dgm:cxn modelId="{E8437A29-F853-4553-AB29-152AF603DF52}" type="presParOf" srcId="{A62622B1-7EF4-49B6-9AC7-B54F0E2A0C74}" destId="{08CB2D5A-F46A-4E0E-9575-15F31D04AAC6}" srcOrd="2" destOrd="0" presId="urn:microsoft.com/office/officeart/2017/3/layout/DropPinTimeline#1"/>
    <dgm:cxn modelId="{1F3D9CE2-342F-4335-BD41-5AA59D2BD7BD}" type="presParOf" srcId="{A62622B1-7EF4-49B6-9AC7-B54F0E2A0C74}" destId="{7C1E6B4A-59F7-4018-A403-E1CCAEE78BA1}" srcOrd="3" destOrd="0" presId="urn:microsoft.com/office/officeart/2017/3/layout/DropPinTimeline#1"/>
    <dgm:cxn modelId="{FFF1ACE9-B2B3-4E83-877B-F9633E8EE135}" type="presParOf" srcId="{A62622B1-7EF4-49B6-9AC7-B54F0E2A0C74}" destId="{A03C5372-D306-43AC-B406-6F8183849431}" srcOrd="4" destOrd="0" presId="urn:microsoft.com/office/officeart/2017/3/layout/DropPinTimeline#1"/>
    <dgm:cxn modelId="{D8A09163-94A5-46BD-9FA2-C3372A01AA32}" type="presParOf" srcId="{A62622B1-7EF4-49B6-9AC7-B54F0E2A0C74}" destId="{90926F0B-05E0-48AF-9C69-5C494731F877}" srcOrd="5" destOrd="0" presId="urn:microsoft.com/office/officeart/2017/3/layout/DropPinTimeline#1"/>
    <dgm:cxn modelId="{80084466-50AF-445A-BE2A-0C51919B9169}" type="presParOf" srcId="{E6F74CED-5217-4282-85F1-1C12DC84731C}" destId="{9EA695E3-93D5-405B-8AF6-0B8537A964FD}" srcOrd="7" destOrd="0" presId="urn:microsoft.com/office/officeart/2017/3/layout/DropPinTimeline#1"/>
    <dgm:cxn modelId="{007CF318-F68B-4FFC-ADA6-3D9D6A3AA152}" type="presParOf" srcId="{E6F74CED-5217-4282-85F1-1C12DC84731C}" destId="{05956D37-804F-419D-9E8C-30D41D06DC3E}" srcOrd="8" destOrd="0" presId="urn:microsoft.com/office/officeart/2017/3/layout/DropPinTimeline#1"/>
    <dgm:cxn modelId="{FAB9E562-4579-4BDB-8C1D-AABEAFCB2610}" type="presParOf" srcId="{05956D37-804F-419D-9E8C-30D41D06DC3E}" destId="{58B7B786-A0AD-4662-8D54-C5C572D2C32C}" srcOrd="0" destOrd="0" presId="urn:microsoft.com/office/officeart/2017/3/layout/DropPinTimeline#1"/>
    <dgm:cxn modelId="{8283382D-2F6E-4717-B025-1A8C73B65ADB}" type="presParOf" srcId="{05956D37-804F-419D-9E8C-30D41D06DC3E}" destId="{E4704426-333D-4092-A035-BBC55DB8579D}" srcOrd="1" destOrd="0" presId="urn:microsoft.com/office/officeart/2017/3/layout/DropPinTimeline#1"/>
    <dgm:cxn modelId="{85723DC0-955B-4B2A-AF28-CF8BFFC2E264}" type="presParOf" srcId="{E4704426-333D-4092-A035-BBC55DB8579D}" destId="{A55439AF-6893-479D-8B57-31FBC13C553F}" srcOrd="0" destOrd="0" presId="urn:microsoft.com/office/officeart/2017/3/layout/DropPinTimeline#1"/>
    <dgm:cxn modelId="{91888A85-75D0-4D33-9F39-A49766251D61}" type="presParOf" srcId="{E4704426-333D-4092-A035-BBC55DB8579D}" destId="{A22B1C16-7FF0-4DBE-B32E-E43FEB1E2EAC}" srcOrd="1" destOrd="0" presId="urn:microsoft.com/office/officeart/2017/3/layout/DropPinTimeline#1"/>
    <dgm:cxn modelId="{CD06CDC2-25F5-44FB-B0B1-C39F32E155BE}" type="presParOf" srcId="{05956D37-804F-419D-9E8C-30D41D06DC3E}" destId="{1B55AA6D-649D-4145-93EB-08B866A4D4E5}" srcOrd="2" destOrd="0" presId="urn:microsoft.com/office/officeart/2017/3/layout/DropPinTimeline#1"/>
    <dgm:cxn modelId="{0B21D911-BF72-41CD-BB03-4F9717477846}" type="presParOf" srcId="{05956D37-804F-419D-9E8C-30D41D06DC3E}" destId="{3FA5D5AE-9CAE-4D19-9765-BCEE62095312}" srcOrd="3" destOrd="0" presId="urn:microsoft.com/office/officeart/2017/3/layout/DropPinTimeline#1"/>
    <dgm:cxn modelId="{80BFAECA-ADC5-41A5-BA11-A4CC8D9557A9}" type="presParOf" srcId="{05956D37-804F-419D-9E8C-30D41D06DC3E}" destId="{FE6CA7EB-68EC-4E76-9051-08C4CF370101}" srcOrd="4" destOrd="0" presId="urn:microsoft.com/office/officeart/2017/3/layout/DropPinTimeline#1"/>
    <dgm:cxn modelId="{98E4E629-85DB-45DC-A90A-9FAAB58EFF55}" type="presParOf" srcId="{05956D37-804F-419D-9E8C-30D41D06DC3E}" destId="{070CED43-982E-487C-9CC2-CFAEABD4D2D8}" srcOrd="5" destOrd="0" presId="urn:microsoft.com/office/officeart/2017/3/layout/DropPin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E4B756-F729-4A98-9D7B-4E9C234EF0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C037BC-7367-453E-B660-24A0A9DB12A4}">
      <dgm:prSet/>
      <dgm:spPr/>
      <dgm:t>
        <a:bodyPr/>
        <a:lstStyle/>
        <a:p>
          <a:r>
            <a:rPr lang="ru-RU"/>
            <a:t>Корпуси текст</a:t>
          </a:r>
          <a:r>
            <a:rPr lang="uk-UA"/>
            <a:t>ів</a:t>
          </a:r>
          <a:endParaRPr lang="en-US"/>
        </a:p>
      </dgm:t>
    </dgm:pt>
    <dgm:pt modelId="{212134AD-ED00-45DE-A497-DDDC4B254C71}" type="parTrans" cxnId="{AA46FFA8-CA26-4813-B39B-06A7B0585EE9}">
      <dgm:prSet/>
      <dgm:spPr/>
      <dgm:t>
        <a:bodyPr/>
        <a:lstStyle/>
        <a:p>
          <a:endParaRPr lang="en-US"/>
        </a:p>
      </dgm:t>
    </dgm:pt>
    <dgm:pt modelId="{15A8230D-0025-4854-84AD-6480FE0FB363}" type="sibTrans" cxnId="{AA46FFA8-CA26-4813-B39B-06A7B0585EE9}">
      <dgm:prSet/>
      <dgm:spPr/>
      <dgm:t>
        <a:bodyPr/>
        <a:lstStyle/>
        <a:p>
          <a:endParaRPr lang="en-US"/>
        </a:p>
      </dgm:t>
    </dgm:pt>
    <dgm:pt modelId="{1EA669F5-E264-4624-B74D-9B999E760099}">
      <dgm:prSet/>
      <dgm:spPr/>
      <dgm:t>
        <a:bodyPr/>
        <a:lstStyle/>
        <a:p>
          <a:r>
            <a:rPr lang="de-DE"/>
            <a:t>COCA</a:t>
          </a:r>
          <a:endParaRPr lang="en-US"/>
        </a:p>
      </dgm:t>
    </dgm:pt>
    <dgm:pt modelId="{0993BB03-2F75-4ECD-B4C6-EEC80FBAA94F}" type="parTrans" cxnId="{191C72E9-F61B-428A-8C6F-3393FD4A3D75}">
      <dgm:prSet/>
      <dgm:spPr/>
      <dgm:t>
        <a:bodyPr/>
        <a:lstStyle/>
        <a:p>
          <a:endParaRPr lang="en-US"/>
        </a:p>
      </dgm:t>
    </dgm:pt>
    <dgm:pt modelId="{932210E6-09A1-4963-A5DB-B9167406F6E3}" type="sibTrans" cxnId="{191C72E9-F61B-428A-8C6F-3393FD4A3D75}">
      <dgm:prSet/>
      <dgm:spPr/>
      <dgm:t>
        <a:bodyPr/>
        <a:lstStyle/>
        <a:p>
          <a:endParaRPr lang="en-US"/>
        </a:p>
      </dgm:t>
    </dgm:pt>
    <dgm:pt modelId="{DD5DB043-C9C4-48CB-838B-6E5AFC23ECA0}">
      <dgm:prSet/>
      <dgm:spPr/>
      <dgm:t>
        <a:bodyPr/>
        <a:lstStyle/>
        <a:p>
          <a:r>
            <a:rPr lang="de-DE">
              <a:hlinkClick xmlns:r="http://schemas.openxmlformats.org/officeDocument/2006/relationships" r:id="rId1"/>
            </a:rPr>
            <a:t>https://www.english-corpora.org/coca/</a:t>
          </a:r>
          <a:endParaRPr lang="en-US"/>
        </a:p>
      </dgm:t>
    </dgm:pt>
    <dgm:pt modelId="{DDBC4544-F6B6-49F6-B0F0-6815E888C376}" type="parTrans" cxnId="{09F5A12E-F11A-432A-B556-D7050332E61E}">
      <dgm:prSet/>
      <dgm:spPr/>
      <dgm:t>
        <a:bodyPr/>
        <a:lstStyle/>
        <a:p>
          <a:endParaRPr lang="en-US"/>
        </a:p>
      </dgm:t>
    </dgm:pt>
    <dgm:pt modelId="{7B62966D-BBDA-48A1-983E-0344CA071B30}" type="sibTrans" cxnId="{09F5A12E-F11A-432A-B556-D7050332E61E}">
      <dgm:prSet/>
      <dgm:spPr/>
      <dgm:t>
        <a:bodyPr/>
        <a:lstStyle/>
        <a:p>
          <a:endParaRPr lang="en-US"/>
        </a:p>
      </dgm:t>
    </dgm:pt>
    <dgm:pt modelId="{DFC3B739-8536-4130-A139-83E3C9543054}">
      <dgm:prSet/>
      <dgm:spPr/>
      <dgm:t>
        <a:bodyPr/>
        <a:lstStyle/>
        <a:p>
          <a:r>
            <a:rPr lang="de-DE"/>
            <a:t>British National Language Corpus </a:t>
          </a:r>
          <a:endParaRPr lang="en-US"/>
        </a:p>
      </dgm:t>
    </dgm:pt>
    <dgm:pt modelId="{3824F1C0-1835-4167-9F33-659CF55935D7}" type="parTrans" cxnId="{ED1AB7B4-34A3-431D-AC4A-8CB0453C3E07}">
      <dgm:prSet/>
      <dgm:spPr/>
      <dgm:t>
        <a:bodyPr/>
        <a:lstStyle/>
        <a:p>
          <a:endParaRPr lang="en-US"/>
        </a:p>
      </dgm:t>
    </dgm:pt>
    <dgm:pt modelId="{F29347DD-18D2-49F3-9C7F-B867551FBC7C}" type="sibTrans" cxnId="{ED1AB7B4-34A3-431D-AC4A-8CB0453C3E07}">
      <dgm:prSet/>
      <dgm:spPr/>
      <dgm:t>
        <a:bodyPr/>
        <a:lstStyle/>
        <a:p>
          <a:endParaRPr lang="en-US"/>
        </a:p>
      </dgm:t>
    </dgm:pt>
    <dgm:pt modelId="{0FDD934B-97A8-4788-9A6B-030793B0CD8A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http://www.natcorp.ox.ac.uk/tools/xaira_search.xml?ID=simple_search</a:t>
          </a:r>
          <a:endParaRPr lang="en-US"/>
        </a:p>
      </dgm:t>
    </dgm:pt>
    <dgm:pt modelId="{44B925D8-FEEB-4157-8657-10856A855E56}" type="parTrans" cxnId="{9095D2DE-711B-4E0B-8BD0-7061D4C28F4C}">
      <dgm:prSet/>
      <dgm:spPr/>
      <dgm:t>
        <a:bodyPr/>
        <a:lstStyle/>
        <a:p>
          <a:endParaRPr lang="en-US"/>
        </a:p>
      </dgm:t>
    </dgm:pt>
    <dgm:pt modelId="{20D43DFD-3B46-463F-A556-F5C27E859C12}" type="sibTrans" cxnId="{9095D2DE-711B-4E0B-8BD0-7061D4C28F4C}">
      <dgm:prSet/>
      <dgm:spPr/>
      <dgm:t>
        <a:bodyPr/>
        <a:lstStyle/>
        <a:p>
          <a:endParaRPr lang="en-US"/>
        </a:p>
      </dgm:t>
    </dgm:pt>
    <dgm:pt modelId="{9641BE63-C247-4B76-AE6F-515AC7BB139C}" type="pres">
      <dgm:prSet presAssocID="{F7E4B756-F729-4A98-9D7B-4E9C234EF05A}" presName="vert0" presStyleCnt="0">
        <dgm:presLayoutVars>
          <dgm:dir/>
          <dgm:animOne val="branch"/>
          <dgm:animLvl val="lvl"/>
        </dgm:presLayoutVars>
      </dgm:prSet>
      <dgm:spPr/>
    </dgm:pt>
    <dgm:pt modelId="{9C36E488-38F7-418F-B547-8A06DE0A7847}" type="pres">
      <dgm:prSet presAssocID="{BBC037BC-7367-453E-B660-24A0A9DB12A4}" presName="thickLine" presStyleLbl="alignNode1" presStyleIdx="0" presStyleCnt="5"/>
      <dgm:spPr/>
    </dgm:pt>
    <dgm:pt modelId="{DB6D6A90-7B70-4860-98CB-B73928CBD2B7}" type="pres">
      <dgm:prSet presAssocID="{BBC037BC-7367-453E-B660-24A0A9DB12A4}" presName="horz1" presStyleCnt="0"/>
      <dgm:spPr/>
    </dgm:pt>
    <dgm:pt modelId="{844870CE-9725-47C3-88E1-A2D4FB97E443}" type="pres">
      <dgm:prSet presAssocID="{BBC037BC-7367-453E-B660-24A0A9DB12A4}" presName="tx1" presStyleLbl="revTx" presStyleIdx="0" presStyleCnt="5"/>
      <dgm:spPr/>
    </dgm:pt>
    <dgm:pt modelId="{3692D088-9852-408A-8A78-E83EE05E2D67}" type="pres">
      <dgm:prSet presAssocID="{BBC037BC-7367-453E-B660-24A0A9DB12A4}" presName="vert1" presStyleCnt="0"/>
      <dgm:spPr/>
    </dgm:pt>
    <dgm:pt modelId="{051B6FCA-634D-400A-A9BA-60F47D68E4FF}" type="pres">
      <dgm:prSet presAssocID="{1EA669F5-E264-4624-B74D-9B999E760099}" presName="thickLine" presStyleLbl="alignNode1" presStyleIdx="1" presStyleCnt="5"/>
      <dgm:spPr/>
    </dgm:pt>
    <dgm:pt modelId="{F09C6E2D-3F78-4733-B44B-74F381DDBED0}" type="pres">
      <dgm:prSet presAssocID="{1EA669F5-E264-4624-B74D-9B999E760099}" presName="horz1" presStyleCnt="0"/>
      <dgm:spPr/>
    </dgm:pt>
    <dgm:pt modelId="{67CFDECD-DDA0-4600-B162-2EF626E995F2}" type="pres">
      <dgm:prSet presAssocID="{1EA669F5-E264-4624-B74D-9B999E760099}" presName="tx1" presStyleLbl="revTx" presStyleIdx="1" presStyleCnt="5"/>
      <dgm:spPr/>
    </dgm:pt>
    <dgm:pt modelId="{523C458C-BFE7-4D13-8D7F-F84789C5791C}" type="pres">
      <dgm:prSet presAssocID="{1EA669F5-E264-4624-B74D-9B999E760099}" presName="vert1" presStyleCnt="0"/>
      <dgm:spPr/>
    </dgm:pt>
    <dgm:pt modelId="{FB25BC4E-FF61-4E51-9D0E-1BBBE4EFE049}" type="pres">
      <dgm:prSet presAssocID="{DD5DB043-C9C4-48CB-838B-6E5AFC23ECA0}" presName="thickLine" presStyleLbl="alignNode1" presStyleIdx="2" presStyleCnt="5"/>
      <dgm:spPr/>
    </dgm:pt>
    <dgm:pt modelId="{40A8F6A8-2696-43D0-B2BF-B5009FE8C560}" type="pres">
      <dgm:prSet presAssocID="{DD5DB043-C9C4-48CB-838B-6E5AFC23ECA0}" presName="horz1" presStyleCnt="0"/>
      <dgm:spPr/>
    </dgm:pt>
    <dgm:pt modelId="{ACD6DAEC-C2E1-41FD-92F1-2B2CBB543DF4}" type="pres">
      <dgm:prSet presAssocID="{DD5DB043-C9C4-48CB-838B-6E5AFC23ECA0}" presName="tx1" presStyleLbl="revTx" presStyleIdx="2" presStyleCnt="5"/>
      <dgm:spPr/>
    </dgm:pt>
    <dgm:pt modelId="{15D857BE-82C3-474E-BBC0-39A11DBDDAE0}" type="pres">
      <dgm:prSet presAssocID="{DD5DB043-C9C4-48CB-838B-6E5AFC23ECA0}" presName="vert1" presStyleCnt="0"/>
      <dgm:spPr/>
    </dgm:pt>
    <dgm:pt modelId="{7B4629F9-219A-4E5E-B123-F5D0F5C683D2}" type="pres">
      <dgm:prSet presAssocID="{DFC3B739-8536-4130-A139-83E3C9543054}" presName="thickLine" presStyleLbl="alignNode1" presStyleIdx="3" presStyleCnt="5"/>
      <dgm:spPr/>
    </dgm:pt>
    <dgm:pt modelId="{4079ADC4-0B94-434C-8EA7-AE5471996C95}" type="pres">
      <dgm:prSet presAssocID="{DFC3B739-8536-4130-A139-83E3C9543054}" presName="horz1" presStyleCnt="0"/>
      <dgm:spPr/>
    </dgm:pt>
    <dgm:pt modelId="{9C3D5720-88F3-402B-A83A-2796CEB909FE}" type="pres">
      <dgm:prSet presAssocID="{DFC3B739-8536-4130-A139-83E3C9543054}" presName="tx1" presStyleLbl="revTx" presStyleIdx="3" presStyleCnt="5"/>
      <dgm:spPr/>
    </dgm:pt>
    <dgm:pt modelId="{096FE85D-9DD9-40B5-8DD1-BC7DBBAFD04B}" type="pres">
      <dgm:prSet presAssocID="{DFC3B739-8536-4130-A139-83E3C9543054}" presName="vert1" presStyleCnt="0"/>
      <dgm:spPr/>
    </dgm:pt>
    <dgm:pt modelId="{5FA43E24-55BC-448C-9BE8-37DAE323541F}" type="pres">
      <dgm:prSet presAssocID="{0FDD934B-97A8-4788-9A6B-030793B0CD8A}" presName="thickLine" presStyleLbl="alignNode1" presStyleIdx="4" presStyleCnt="5"/>
      <dgm:spPr/>
    </dgm:pt>
    <dgm:pt modelId="{81A8F60F-C4CB-48A8-B651-A2047F1361A8}" type="pres">
      <dgm:prSet presAssocID="{0FDD934B-97A8-4788-9A6B-030793B0CD8A}" presName="horz1" presStyleCnt="0"/>
      <dgm:spPr/>
    </dgm:pt>
    <dgm:pt modelId="{4C9BCA07-14A1-4B5D-8F36-6D4716513D3E}" type="pres">
      <dgm:prSet presAssocID="{0FDD934B-97A8-4788-9A6B-030793B0CD8A}" presName="tx1" presStyleLbl="revTx" presStyleIdx="4" presStyleCnt="5"/>
      <dgm:spPr/>
    </dgm:pt>
    <dgm:pt modelId="{5429BE1B-FE48-4888-B417-949BE8544BCB}" type="pres">
      <dgm:prSet presAssocID="{0FDD934B-97A8-4788-9A6B-030793B0CD8A}" presName="vert1" presStyleCnt="0"/>
      <dgm:spPr/>
    </dgm:pt>
  </dgm:ptLst>
  <dgm:cxnLst>
    <dgm:cxn modelId="{43574A2D-4BC6-4A5A-B84E-2158BA82B061}" type="presOf" srcId="{0FDD934B-97A8-4788-9A6B-030793B0CD8A}" destId="{4C9BCA07-14A1-4B5D-8F36-6D4716513D3E}" srcOrd="0" destOrd="0" presId="urn:microsoft.com/office/officeart/2008/layout/LinedList"/>
    <dgm:cxn modelId="{09F5A12E-F11A-432A-B556-D7050332E61E}" srcId="{F7E4B756-F729-4A98-9D7B-4E9C234EF05A}" destId="{DD5DB043-C9C4-48CB-838B-6E5AFC23ECA0}" srcOrd="2" destOrd="0" parTransId="{DDBC4544-F6B6-49F6-B0F0-6815E888C376}" sibTransId="{7B62966D-BBDA-48A1-983E-0344CA071B30}"/>
    <dgm:cxn modelId="{00832E3D-B16C-44F4-8FC9-62C56050ACAA}" type="presOf" srcId="{DD5DB043-C9C4-48CB-838B-6E5AFC23ECA0}" destId="{ACD6DAEC-C2E1-41FD-92F1-2B2CBB543DF4}" srcOrd="0" destOrd="0" presId="urn:microsoft.com/office/officeart/2008/layout/LinedList"/>
    <dgm:cxn modelId="{7340904A-D9B4-4FCC-9F53-0B50C7ABAEEF}" type="presOf" srcId="{F7E4B756-F729-4A98-9D7B-4E9C234EF05A}" destId="{9641BE63-C247-4B76-AE6F-515AC7BB139C}" srcOrd="0" destOrd="0" presId="urn:microsoft.com/office/officeart/2008/layout/LinedList"/>
    <dgm:cxn modelId="{AE672D4C-0C99-4A12-B987-20B2AB7E0928}" type="presOf" srcId="{DFC3B739-8536-4130-A139-83E3C9543054}" destId="{9C3D5720-88F3-402B-A83A-2796CEB909FE}" srcOrd="0" destOrd="0" presId="urn:microsoft.com/office/officeart/2008/layout/LinedList"/>
    <dgm:cxn modelId="{5937867B-2671-477D-A77A-48C3BBC64798}" type="presOf" srcId="{BBC037BC-7367-453E-B660-24A0A9DB12A4}" destId="{844870CE-9725-47C3-88E1-A2D4FB97E443}" srcOrd="0" destOrd="0" presId="urn:microsoft.com/office/officeart/2008/layout/LinedList"/>
    <dgm:cxn modelId="{AA46FFA8-CA26-4813-B39B-06A7B0585EE9}" srcId="{F7E4B756-F729-4A98-9D7B-4E9C234EF05A}" destId="{BBC037BC-7367-453E-B660-24A0A9DB12A4}" srcOrd="0" destOrd="0" parTransId="{212134AD-ED00-45DE-A497-DDDC4B254C71}" sibTransId="{15A8230D-0025-4854-84AD-6480FE0FB363}"/>
    <dgm:cxn modelId="{ED1AB7B4-34A3-431D-AC4A-8CB0453C3E07}" srcId="{F7E4B756-F729-4A98-9D7B-4E9C234EF05A}" destId="{DFC3B739-8536-4130-A139-83E3C9543054}" srcOrd="3" destOrd="0" parTransId="{3824F1C0-1835-4167-9F33-659CF55935D7}" sibTransId="{F29347DD-18D2-49F3-9C7F-B867551FBC7C}"/>
    <dgm:cxn modelId="{4B2044BB-0350-4739-B246-31B652C50A28}" type="presOf" srcId="{1EA669F5-E264-4624-B74D-9B999E760099}" destId="{67CFDECD-DDA0-4600-B162-2EF626E995F2}" srcOrd="0" destOrd="0" presId="urn:microsoft.com/office/officeart/2008/layout/LinedList"/>
    <dgm:cxn modelId="{9095D2DE-711B-4E0B-8BD0-7061D4C28F4C}" srcId="{F7E4B756-F729-4A98-9D7B-4E9C234EF05A}" destId="{0FDD934B-97A8-4788-9A6B-030793B0CD8A}" srcOrd="4" destOrd="0" parTransId="{44B925D8-FEEB-4157-8657-10856A855E56}" sibTransId="{20D43DFD-3B46-463F-A556-F5C27E859C12}"/>
    <dgm:cxn modelId="{191C72E9-F61B-428A-8C6F-3393FD4A3D75}" srcId="{F7E4B756-F729-4A98-9D7B-4E9C234EF05A}" destId="{1EA669F5-E264-4624-B74D-9B999E760099}" srcOrd="1" destOrd="0" parTransId="{0993BB03-2F75-4ECD-B4C6-EEC80FBAA94F}" sibTransId="{932210E6-09A1-4963-A5DB-B9167406F6E3}"/>
    <dgm:cxn modelId="{8670D77B-8C61-4E57-AC16-A2142C89BA33}" type="presParOf" srcId="{9641BE63-C247-4B76-AE6F-515AC7BB139C}" destId="{9C36E488-38F7-418F-B547-8A06DE0A7847}" srcOrd="0" destOrd="0" presId="urn:microsoft.com/office/officeart/2008/layout/LinedList"/>
    <dgm:cxn modelId="{171E62F6-D3C4-4E3F-A936-877854ADC522}" type="presParOf" srcId="{9641BE63-C247-4B76-AE6F-515AC7BB139C}" destId="{DB6D6A90-7B70-4860-98CB-B73928CBD2B7}" srcOrd="1" destOrd="0" presId="urn:microsoft.com/office/officeart/2008/layout/LinedList"/>
    <dgm:cxn modelId="{FC428FE1-8511-40A5-A80A-D080034D2142}" type="presParOf" srcId="{DB6D6A90-7B70-4860-98CB-B73928CBD2B7}" destId="{844870CE-9725-47C3-88E1-A2D4FB97E443}" srcOrd="0" destOrd="0" presId="urn:microsoft.com/office/officeart/2008/layout/LinedList"/>
    <dgm:cxn modelId="{1665C8D8-8394-48CB-A878-61CB9BC027FA}" type="presParOf" srcId="{DB6D6A90-7B70-4860-98CB-B73928CBD2B7}" destId="{3692D088-9852-408A-8A78-E83EE05E2D67}" srcOrd="1" destOrd="0" presId="urn:microsoft.com/office/officeart/2008/layout/LinedList"/>
    <dgm:cxn modelId="{5D225518-C7C9-4A62-B3DF-4F62FD9BF395}" type="presParOf" srcId="{9641BE63-C247-4B76-AE6F-515AC7BB139C}" destId="{051B6FCA-634D-400A-A9BA-60F47D68E4FF}" srcOrd="2" destOrd="0" presId="urn:microsoft.com/office/officeart/2008/layout/LinedList"/>
    <dgm:cxn modelId="{E2E74AFD-11E4-430B-845B-13817F9293A5}" type="presParOf" srcId="{9641BE63-C247-4B76-AE6F-515AC7BB139C}" destId="{F09C6E2D-3F78-4733-B44B-74F381DDBED0}" srcOrd="3" destOrd="0" presId="urn:microsoft.com/office/officeart/2008/layout/LinedList"/>
    <dgm:cxn modelId="{643B18E4-52AA-4A4E-A762-FF8B0134DC5D}" type="presParOf" srcId="{F09C6E2D-3F78-4733-B44B-74F381DDBED0}" destId="{67CFDECD-DDA0-4600-B162-2EF626E995F2}" srcOrd="0" destOrd="0" presId="urn:microsoft.com/office/officeart/2008/layout/LinedList"/>
    <dgm:cxn modelId="{79F6E1DC-A363-42DE-9615-CF3A1B96EC76}" type="presParOf" srcId="{F09C6E2D-3F78-4733-B44B-74F381DDBED0}" destId="{523C458C-BFE7-4D13-8D7F-F84789C5791C}" srcOrd="1" destOrd="0" presId="urn:microsoft.com/office/officeart/2008/layout/LinedList"/>
    <dgm:cxn modelId="{A329269D-49B5-4098-B532-FA3A0AA1DD9F}" type="presParOf" srcId="{9641BE63-C247-4B76-AE6F-515AC7BB139C}" destId="{FB25BC4E-FF61-4E51-9D0E-1BBBE4EFE049}" srcOrd="4" destOrd="0" presId="urn:microsoft.com/office/officeart/2008/layout/LinedList"/>
    <dgm:cxn modelId="{55AB699A-0E4F-4740-A0A6-8BA7932455C8}" type="presParOf" srcId="{9641BE63-C247-4B76-AE6F-515AC7BB139C}" destId="{40A8F6A8-2696-43D0-B2BF-B5009FE8C560}" srcOrd="5" destOrd="0" presId="urn:microsoft.com/office/officeart/2008/layout/LinedList"/>
    <dgm:cxn modelId="{95C3F4B5-0AC1-4068-BCF0-C59F5B327B28}" type="presParOf" srcId="{40A8F6A8-2696-43D0-B2BF-B5009FE8C560}" destId="{ACD6DAEC-C2E1-41FD-92F1-2B2CBB543DF4}" srcOrd="0" destOrd="0" presId="urn:microsoft.com/office/officeart/2008/layout/LinedList"/>
    <dgm:cxn modelId="{2ACD2468-8039-4379-BC98-813A6D597FA2}" type="presParOf" srcId="{40A8F6A8-2696-43D0-B2BF-B5009FE8C560}" destId="{15D857BE-82C3-474E-BBC0-39A11DBDDAE0}" srcOrd="1" destOrd="0" presId="urn:microsoft.com/office/officeart/2008/layout/LinedList"/>
    <dgm:cxn modelId="{C3183979-444A-44EB-979D-1284ED36920F}" type="presParOf" srcId="{9641BE63-C247-4B76-AE6F-515AC7BB139C}" destId="{7B4629F9-219A-4E5E-B123-F5D0F5C683D2}" srcOrd="6" destOrd="0" presId="urn:microsoft.com/office/officeart/2008/layout/LinedList"/>
    <dgm:cxn modelId="{0C7EAC01-58F9-4595-8D48-B2AA8A662967}" type="presParOf" srcId="{9641BE63-C247-4B76-AE6F-515AC7BB139C}" destId="{4079ADC4-0B94-434C-8EA7-AE5471996C95}" srcOrd="7" destOrd="0" presId="urn:microsoft.com/office/officeart/2008/layout/LinedList"/>
    <dgm:cxn modelId="{6B00C31D-BF38-4F70-A375-FA77CFF53C26}" type="presParOf" srcId="{4079ADC4-0B94-434C-8EA7-AE5471996C95}" destId="{9C3D5720-88F3-402B-A83A-2796CEB909FE}" srcOrd="0" destOrd="0" presId="urn:microsoft.com/office/officeart/2008/layout/LinedList"/>
    <dgm:cxn modelId="{46A0D88C-704A-41AD-882F-36E74748CC9B}" type="presParOf" srcId="{4079ADC4-0B94-434C-8EA7-AE5471996C95}" destId="{096FE85D-9DD9-40B5-8DD1-BC7DBBAFD04B}" srcOrd="1" destOrd="0" presId="urn:microsoft.com/office/officeart/2008/layout/LinedList"/>
    <dgm:cxn modelId="{6003F951-FBC1-420C-B2D7-DB83EE3915B9}" type="presParOf" srcId="{9641BE63-C247-4B76-AE6F-515AC7BB139C}" destId="{5FA43E24-55BC-448C-9BE8-37DAE323541F}" srcOrd="8" destOrd="0" presId="urn:microsoft.com/office/officeart/2008/layout/LinedList"/>
    <dgm:cxn modelId="{9E48FA8E-135C-4940-B1B2-04BCF944EF75}" type="presParOf" srcId="{9641BE63-C247-4B76-AE6F-515AC7BB139C}" destId="{81A8F60F-C4CB-48A8-B651-A2047F1361A8}" srcOrd="9" destOrd="0" presId="urn:microsoft.com/office/officeart/2008/layout/LinedList"/>
    <dgm:cxn modelId="{DF6B8B62-AE92-474F-815D-3CF721D99DB1}" type="presParOf" srcId="{81A8F60F-C4CB-48A8-B651-A2047F1361A8}" destId="{4C9BCA07-14A1-4B5D-8F36-6D4716513D3E}" srcOrd="0" destOrd="0" presId="urn:microsoft.com/office/officeart/2008/layout/LinedList"/>
    <dgm:cxn modelId="{1AA4B93E-A484-4F5E-BFF6-BECC33998297}" type="presParOf" srcId="{81A8F60F-C4CB-48A8-B651-A2047F1361A8}" destId="{5429BE1B-FE48-4888-B417-949BE8544B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6D5176-454A-43CD-9170-97C6CE604C8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600E3-6A02-43A9-9246-23335C9AD4CE}">
      <dgm:prSet/>
      <dgm:spPr/>
      <dgm:t>
        <a:bodyPr/>
        <a:lstStyle/>
        <a:p>
          <a:r>
            <a:rPr lang="de-DE" dirty="0" err="1">
              <a:hlinkClick xmlns:r="http://schemas.openxmlformats.org/officeDocument/2006/relationships" r:id="rId1"/>
            </a:rPr>
            <a:t>nataliia.lazebna</a:t>
          </a:r>
          <a:r>
            <a:rPr lang="en-GB" dirty="0">
              <a:hlinkClick xmlns:r="http://schemas.openxmlformats.org/officeDocument/2006/relationships" r:id="rId1"/>
            </a:rPr>
            <a:t>@uni-wuerzburg.de</a:t>
          </a:r>
          <a:endParaRPr lang="en-GB" dirty="0"/>
        </a:p>
        <a:p>
          <a:endParaRPr lang="en-GB" dirty="0"/>
        </a:p>
        <a:p>
          <a:endParaRPr lang="en-US" dirty="0"/>
        </a:p>
      </dgm:t>
    </dgm:pt>
    <dgm:pt modelId="{27406A14-7946-4A4B-9EC2-6E290C4214A1}" type="parTrans" cxnId="{9EC4D4A1-A472-4302-9851-A674E211B01E}">
      <dgm:prSet/>
      <dgm:spPr/>
      <dgm:t>
        <a:bodyPr/>
        <a:lstStyle/>
        <a:p>
          <a:endParaRPr lang="en-US"/>
        </a:p>
      </dgm:t>
    </dgm:pt>
    <dgm:pt modelId="{146D818D-9B1B-498C-AED2-F30C3F90F218}" type="sibTrans" cxnId="{9EC4D4A1-A472-4302-9851-A674E211B01E}">
      <dgm:prSet/>
      <dgm:spPr/>
      <dgm:t>
        <a:bodyPr/>
        <a:lstStyle/>
        <a:p>
          <a:endParaRPr lang="en-US"/>
        </a:p>
      </dgm:t>
    </dgm:pt>
    <dgm:pt modelId="{04570B2D-550C-4CCD-AB4D-FC99477F2E41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2"/>
            </a:rPr>
            <a:t>https://www.neuphil.uni-wuerzburg.de/anglistik/abteilungen/fachdidaktik-moderne-fremdsprachen-tefl/team/lazebna/</a:t>
          </a:r>
          <a:endParaRPr lang="en-US" dirty="0"/>
        </a:p>
      </dgm:t>
    </dgm:pt>
    <dgm:pt modelId="{C9EF7EC6-C908-450A-BA21-6F8C350A8870}" type="parTrans" cxnId="{7E1AD4FE-FC01-4D63-8728-89DE98190F14}">
      <dgm:prSet/>
      <dgm:spPr/>
      <dgm:t>
        <a:bodyPr/>
        <a:lstStyle/>
        <a:p>
          <a:endParaRPr lang="en-US"/>
        </a:p>
      </dgm:t>
    </dgm:pt>
    <dgm:pt modelId="{E5553E74-B498-4020-BEA5-5D2BCC537F1F}" type="sibTrans" cxnId="{7E1AD4FE-FC01-4D63-8728-89DE98190F14}">
      <dgm:prSet/>
      <dgm:spPr/>
      <dgm:t>
        <a:bodyPr/>
        <a:lstStyle/>
        <a:p>
          <a:endParaRPr lang="en-US"/>
        </a:p>
      </dgm:t>
    </dgm:pt>
    <dgm:pt modelId="{BCD4E13D-0BD5-4BBB-A58E-36C1417AC5E7}" type="pres">
      <dgm:prSet presAssocID="{D56D5176-454A-43CD-9170-97C6CE604C87}" presName="root" presStyleCnt="0">
        <dgm:presLayoutVars>
          <dgm:dir/>
          <dgm:resizeHandles val="exact"/>
        </dgm:presLayoutVars>
      </dgm:prSet>
      <dgm:spPr/>
    </dgm:pt>
    <dgm:pt modelId="{7CB6C70F-3726-4E04-B677-CEEB335D6F0D}" type="pres">
      <dgm:prSet presAssocID="{848600E3-6A02-43A9-9246-23335C9AD4CE}" presName="compNode" presStyleCnt="0"/>
      <dgm:spPr/>
    </dgm:pt>
    <dgm:pt modelId="{C48B0F2F-69A4-4875-9DD3-70C04A442650}" type="pres">
      <dgm:prSet presAssocID="{848600E3-6A02-43A9-9246-23335C9AD4CE}" presName="iconBgRect" presStyleLbl="bgShp" presStyleIdx="0" presStyleCnt="2"/>
      <dgm:spPr/>
    </dgm:pt>
    <dgm:pt modelId="{3D3CD977-53A2-4850-8589-B50ED3BA6474}" type="pres">
      <dgm:prSet presAssocID="{848600E3-6A02-43A9-9246-23335C9AD4CE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04117363-AE92-49AF-B6A8-25DE511F2E75}" type="pres">
      <dgm:prSet presAssocID="{848600E3-6A02-43A9-9246-23335C9AD4CE}" presName="spaceRect" presStyleCnt="0"/>
      <dgm:spPr/>
    </dgm:pt>
    <dgm:pt modelId="{B8122D81-5145-44D8-B83F-81BA3E562E9E}" type="pres">
      <dgm:prSet presAssocID="{848600E3-6A02-43A9-9246-23335C9AD4CE}" presName="textRect" presStyleLbl="revTx" presStyleIdx="0" presStyleCnt="2">
        <dgm:presLayoutVars>
          <dgm:chMax val="1"/>
          <dgm:chPref val="1"/>
        </dgm:presLayoutVars>
      </dgm:prSet>
      <dgm:spPr/>
    </dgm:pt>
    <dgm:pt modelId="{3F18C5EB-DFF7-456C-941D-0FFF7E74D75A}" type="pres">
      <dgm:prSet presAssocID="{146D818D-9B1B-498C-AED2-F30C3F90F218}" presName="sibTrans" presStyleCnt="0"/>
      <dgm:spPr/>
    </dgm:pt>
    <dgm:pt modelId="{920E5880-B067-4B83-8DD9-307DB9CCD13E}" type="pres">
      <dgm:prSet presAssocID="{04570B2D-550C-4CCD-AB4D-FC99477F2E41}" presName="compNode" presStyleCnt="0"/>
      <dgm:spPr/>
    </dgm:pt>
    <dgm:pt modelId="{647DCB72-DC5A-42B0-9B11-FBA3F1125A1E}" type="pres">
      <dgm:prSet presAssocID="{04570B2D-550C-4CCD-AB4D-FC99477F2E41}" presName="iconBgRect" presStyleLbl="bgShp" presStyleIdx="1" presStyleCnt="2"/>
      <dgm:spPr/>
    </dgm:pt>
    <dgm:pt modelId="{970BE17E-2CB0-4618-8DB2-FEDABA294766}" type="pres">
      <dgm:prSet presAssocID="{04570B2D-550C-4CCD-AB4D-FC99477F2E41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A0D97CE-9D87-4338-84A5-92116581A585}" type="pres">
      <dgm:prSet presAssocID="{04570B2D-550C-4CCD-AB4D-FC99477F2E41}" presName="spaceRect" presStyleCnt="0"/>
      <dgm:spPr/>
    </dgm:pt>
    <dgm:pt modelId="{322028B3-230E-47BF-BA99-CFC0E770261F}" type="pres">
      <dgm:prSet presAssocID="{04570B2D-550C-4CCD-AB4D-FC99477F2E4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FC78705-AA75-4CAB-B17C-B3E394DB2655}" type="presOf" srcId="{04570B2D-550C-4CCD-AB4D-FC99477F2E41}" destId="{322028B3-230E-47BF-BA99-CFC0E770261F}" srcOrd="0" destOrd="0" presId="urn:microsoft.com/office/officeart/2018/5/layout/IconCircleLabelList"/>
    <dgm:cxn modelId="{24806748-161E-4499-883C-81359518C038}" type="presOf" srcId="{848600E3-6A02-43A9-9246-23335C9AD4CE}" destId="{B8122D81-5145-44D8-B83F-81BA3E562E9E}" srcOrd="0" destOrd="0" presId="urn:microsoft.com/office/officeart/2018/5/layout/IconCircleLabelList"/>
    <dgm:cxn modelId="{2434218B-E733-412C-BD4F-7D463FDC66A9}" type="presOf" srcId="{D56D5176-454A-43CD-9170-97C6CE604C87}" destId="{BCD4E13D-0BD5-4BBB-A58E-36C1417AC5E7}" srcOrd="0" destOrd="0" presId="urn:microsoft.com/office/officeart/2018/5/layout/IconCircleLabelList"/>
    <dgm:cxn modelId="{9EC4D4A1-A472-4302-9851-A674E211B01E}" srcId="{D56D5176-454A-43CD-9170-97C6CE604C87}" destId="{848600E3-6A02-43A9-9246-23335C9AD4CE}" srcOrd="0" destOrd="0" parTransId="{27406A14-7946-4A4B-9EC2-6E290C4214A1}" sibTransId="{146D818D-9B1B-498C-AED2-F30C3F90F218}"/>
    <dgm:cxn modelId="{7E1AD4FE-FC01-4D63-8728-89DE98190F14}" srcId="{D56D5176-454A-43CD-9170-97C6CE604C87}" destId="{04570B2D-550C-4CCD-AB4D-FC99477F2E41}" srcOrd="1" destOrd="0" parTransId="{C9EF7EC6-C908-450A-BA21-6F8C350A8870}" sibTransId="{E5553E74-B498-4020-BEA5-5D2BCC537F1F}"/>
    <dgm:cxn modelId="{CD566445-E25C-4285-8C03-187104167C55}" type="presParOf" srcId="{BCD4E13D-0BD5-4BBB-A58E-36C1417AC5E7}" destId="{7CB6C70F-3726-4E04-B677-CEEB335D6F0D}" srcOrd="0" destOrd="0" presId="urn:microsoft.com/office/officeart/2018/5/layout/IconCircleLabelList"/>
    <dgm:cxn modelId="{9F23CCC4-20D7-49D4-843E-F1AB52096C03}" type="presParOf" srcId="{7CB6C70F-3726-4E04-B677-CEEB335D6F0D}" destId="{C48B0F2F-69A4-4875-9DD3-70C04A442650}" srcOrd="0" destOrd="0" presId="urn:microsoft.com/office/officeart/2018/5/layout/IconCircleLabelList"/>
    <dgm:cxn modelId="{D913DAB3-EF80-4477-83BF-E1597619DC0E}" type="presParOf" srcId="{7CB6C70F-3726-4E04-B677-CEEB335D6F0D}" destId="{3D3CD977-53A2-4850-8589-B50ED3BA6474}" srcOrd="1" destOrd="0" presId="urn:microsoft.com/office/officeart/2018/5/layout/IconCircleLabelList"/>
    <dgm:cxn modelId="{A7F8DC87-E9DD-4C24-99C9-B36CB5D424DE}" type="presParOf" srcId="{7CB6C70F-3726-4E04-B677-CEEB335D6F0D}" destId="{04117363-AE92-49AF-B6A8-25DE511F2E75}" srcOrd="2" destOrd="0" presId="urn:microsoft.com/office/officeart/2018/5/layout/IconCircleLabelList"/>
    <dgm:cxn modelId="{E1EF28EB-C08F-45D3-A371-AD5EC8C15B78}" type="presParOf" srcId="{7CB6C70F-3726-4E04-B677-CEEB335D6F0D}" destId="{B8122D81-5145-44D8-B83F-81BA3E562E9E}" srcOrd="3" destOrd="0" presId="urn:microsoft.com/office/officeart/2018/5/layout/IconCircleLabelList"/>
    <dgm:cxn modelId="{85C8C927-F964-4AC6-915B-ADE88F0DF733}" type="presParOf" srcId="{BCD4E13D-0BD5-4BBB-A58E-36C1417AC5E7}" destId="{3F18C5EB-DFF7-456C-941D-0FFF7E74D75A}" srcOrd="1" destOrd="0" presId="urn:microsoft.com/office/officeart/2018/5/layout/IconCircleLabelList"/>
    <dgm:cxn modelId="{ECA8FEA9-4AE6-4F93-85A0-703CCD0FD937}" type="presParOf" srcId="{BCD4E13D-0BD5-4BBB-A58E-36C1417AC5E7}" destId="{920E5880-B067-4B83-8DD9-307DB9CCD13E}" srcOrd="2" destOrd="0" presId="urn:microsoft.com/office/officeart/2018/5/layout/IconCircleLabelList"/>
    <dgm:cxn modelId="{86979852-2581-4F85-94E9-149F68A8ACDF}" type="presParOf" srcId="{920E5880-B067-4B83-8DD9-307DB9CCD13E}" destId="{647DCB72-DC5A-42B0-9B11-FBA3F1125A1E}" srcOrd="0" destOrd="0" presId="urn:microsoft.com/office/officeart/2018/5/layout/IconCircleLabelList"/>
    <dgm:cxn modelId="{BFE73DA6-53D1-459F-9129-063E567B899B}" type="presParOf" srcId="{920E5880-B067-4B83-8DD9-307DB9CCD13E}" destId="{970BE17E-2CB0-4618-8DB2-FEDABA294766}" srcOrd="1" destOrd="0" presId="urn:microsoft.com/office/officeart/2018/5/layout/IconCircleLabelList"/>
    <dgm:cxn modelId="{F211DB8D-090D-49B4-827D-0CD5AF576379}" type="presParOf" srcId="{920E5880-B067-4B83-8DD9-307DB9CCD13E}" destId="{4A0D97CE-9D87-4338-84A5-92116581A585}" srcOrd="2" destOrd="0" presId="urn:microsoft.com/office/officeart/2018/5/layout/IconCircleLabelList"/>
    <dgm:cxn modelId="{E865F5AA-486C-4EFB-9A9A-61C0E8A51D7D}" type="presParOf" srcId="{920E5880-B067-4B83-8DD9-307DB9CCD13E}" destId="{322028B3-230E-47BF-BA99-CFC0E77026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3A2AB-C5E6-419F-AB01-0F705AD22561}">
      <dsp:nvSpPr>
        <dsp:cNvPr id="0" name=""/>
        <dsp:cNvSpPr/>
      </dsp:nvSpPr>
      <dsp:spPr>
        <a:xfrm>
          <a:off x="3514268" y="2140"/>
          <a:ext cx="3953552" cy="1029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 </a:t>
          </a:r>
          <a:r>
            <a:rPr lang="uk-UA" sz="1500" kern="1200" dirty="0"/>
            <a:t>Англійська мова як медіатор глобальної комунікації та </a:t>
          </a:r>
          <a:r>
            <a:rPr lang="ru-RU" sz="1500" kern="1200" dirty="0" err="1"/>
            <a:t>безперервної</a:t>
          </a:r>
          <a:r>
            <a:rPr lang="ru-RU" sz="1500" kern="1200" dirty="0"/>
            <a:t> </a:t>
          </a:r>
          <a:r>
            <a:rPr lang="ru-RU" sz="1500" kern="1200" dirty="0" err="1"/>
            <a:t>довгострокової</a:t>
          </a:r>
          <a:r>
            <a:rPr lang="ru-RU" sz="1500" kern="1200" dirty="0"/>
            <a:t> </a:t>
          </a:r>
          <a:r>
            <a:rPr lang="ru-RU" sz="1500" kern="1200" dirty="0" err="1"/>
            <a:t>цифрової</a:t>
          </a:r>
          <a:r>
            <a:rPr lang="ru-RU" sz="1500" kern="1200" dirty="0"/>
            <a:t> </a:t>
          </a:r>
          <a:r>
            <a:rPr lang="ru-RU" sz="1500" kern="1200" dirty="0" err="1"/>
            <a:t>трансформації</a:t>
          </a:r>
          <a:r>
            <a:rPr lang="ru-RU" sz="1500" kern="1200" dirty="0"/>
            <a:t> </a:t>
          </a:r>
          <a:r>
            <a:rPr lang="ru-RU" sz="1500" kern="1200" dirty="0" err="1"/>
            <a:t>освіти</a:t>
          </a:r>
          <a:r>
            <a:rPr lang="ru-RU" sz="1500" kern="1200" dirty="0"/>
            <a:t> та </a:t>
          </a:r>
          <a:r>
            <a:rPr lang="ru-RU" sz="1500" kern="1200" dirty="0" err="1"/>
            <a:t>навчання</a:t>
          </a:r>
          <a:r>
            <a:rPr lang="ru-RU" sz="1500" kern="1200" dirty="0"/>
            <a:t> </a:t>
          </a:r>
          <a:endParaRPr lang="en-US" sz="1500" kern="1200" dirty="0"/>
        </a:p>
      </dsp:txBody>
      <dsp:txXfrm>
        <a:off x="3564516" y="52388"/>
        <a:ext cx="3853056" cy="928847"/>
      </dsp:txXfrm>
    </dsp:sp>
    <dsp:sp modelId="{7DB09C57-3BA3-48B2-96D1-24C3BAE114BF}">
      <dsp:nvSpPr>
        <dsp:cNvPr id="0" name=""/>
        <dsp:cNvSpPr/>
      </dsp:nvSpPr>
      <dsp:spPr>
        <a:xfrm>
          <a:off x="3514268" y="1082950"/>
          <a:ext cx="3953552" cy="1029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II </a:t>
          </a:r>
          <a:r>
            <a:rPr lang="uk-UA" sz="1500" kern="1200"/>
            <a:t>Співпраця НУ «Запорізька політехніка» (Україна) - Вурцбурзький університет Юліуса-Максимильяна (Німеччина)</a:t>
          </a:r>
          <a:endParaRPr lang="en-US" sz="1500" kern="1200"/>
        </a:p>
      </dsp:txBody>
      <dsp:txXfrm>
        <a:off x="3564516" y="1133198"/>
        <a:ext cx="3853056" cy="928847"/>
      </dsp:txXfrm>
    </dsp:sp>
    <dsp:sp modelId="{4038200D-9F4B-40C4-9618-5D131A09723A}">
      <dsp:nvSpPr>
        <dsp:cNvPr id="0" name=""/>
        <dsp:cNvSpPr/>
      </dsp:nvSpPr>
      <dsp:spPr>
        <a:xfrm>
          <a:off x="3514268" y="2163761"/>
          <a:ext cx="3953552" cy="1029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III </a:t>
          </a:r>
          <a:r>
            <a:rPr lang="uk-UA" sz="1500" kern="1200" dirty="0"/>
            <a:t>Англійська мова: викладання, навчання, дослідження</a:t>
          </a:r>
          <a:endParaRPr lang="en-US" sz="1500" kern="1200" dirty="0"/>
        </a:p>
      </dsp:txBody>
      <dsp:txXfrm>
        <a:off x="3564516" y="2214009"/>
        <a:ext cx="3853056" cy="928847"/>
      </dsp:txXfrm>
    </dsp:sp>
    <dsp:sp modelId="{43D30F47-485A-4509-B73D-8C2F8E0AFA10}">
      <dsp:nvSpPr>
        <dsp:cNvPr id="0" name=""/>
        <dsp:cNvSpPr/>
      </dsp:nvSpPr>
      <dsp:spPr>
        <a:xfrm>
          <a:off x="3514268" y="3244571"/>
          <a:ext cx="3953552" cy="1029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IV </a:t>
          </a:r>
          <a:r>
            <a:rPr lang="uk-UA" sz="1500" kern="1200"/>
            <a:t>Англійська мова як іноземна для студентів різних спеціальностей у Вурцбурзькому університеті </a:t>
          </a:r>
          <a:endParaRPr lang="en-US" sz="1500" kern="1200"/>
        </a:p>
      </dsp:txBody>
      <dsp:txXfrm>
        <a:off x="3564516" y="3294819"/>
        <a:ext cx="3853056" cy="928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A35E7-FA53-4021-B368-0D6A0D6E78E9}">
      <dsp:nvSpPr>
        <dsp:cNvPr id="0" name=""/>
        <dsp:cNvSpPr/>
      </dsp:nvSpPr>
      <dsp:spPr>
        <a:xfrm>
          <a:off x="0" y="107738"/>
          <a:ext cx="10515600" cy="995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Дигіталізація сучасного життя </a:t>
          </a:r>
          <a:r>
            <a:rPr lang="en-GB" sz="1800" kern="1200"/>
            <a:t>– </a:t>
          </a:r>
          <a:r>
            <a:rPr lang="ru-RU" sz="1800" kern="1200"/>
            <a:t>технократичн</a:t>
          </a:r>
          <a:r>
            <a:rPr lang="uk-UA" sz="1800" kern="1200"/>
            <a:t>ий</a:t>
          </a:r>
          <a:r>
            <a:rPr lang="ru-RU" sz="1800" kern="1200"/>
            <a:t> спосіб існування людини. </a:t>
          </a:r>
          <a:endParaRPr lang="en-US" sz="1800" kern="1200"/>
        </a:p>
      </dsp:txBody>
      <dsp:txXfrm>
        <a:off x="48576" y="156314"/>
        <a:ext cx="10418448" cy="897933"/>
      </dsp:txXfrm>
    </dsp:sp>
    <dsp:sp modelId="{3ECE234F-E2C5-437C-AA2F-D6E8F1A8CDC5}">
      <dsp:nvSpPr>
        <dsp:cNvPr id="0" name=""/>
        <dsp:cNvSpPr/>
      </dsp:nvSpPr>
      <dsp:spPr>
        <a:xfrm>
          <a:off x="0" y="1154664"/>
          <a:ext cx="10515600" cy="995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Медіаграмотність та розширення професійної діяльності - домінуючий пріоритет глобального світу.</a:t>
          </a:r>
          <a:endParaRPr lang="en-US" sz="1800" kern="1200"/>
        </a:p>
      </dsp:txBody>
      <dsp:txXfrm>
        <a:off x="48576" y="1203240"/>
        <a:ext cx="10418448" cy="897933"/>
      </dsp:txXfrm>
    </dsp:sp>
    <dsp:sp modelId="{7AE77429-04A6-4675-B237-CBA4EAAA5956}">
      <dsp:nvSpPr>
        <dsp:cNvPr id="0" name=""/>
        <dsp:cNvSpPr/>
      </dsp:nvSpPr>
      <dsp:spPr>
        <a:xfrm>
          <a:off x="0" y="2201589"/>
          <a:ext cx="10515600" cy="995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Симбіоз</a:t>
          </a:r>
          <a:r>
            <a:rPr lang="ru-RU" sz="1800" kern="1200" dirty="0"/>
            <a:t> </a:t>
          </a:r>
          <a:r>
            <a:rPr lang="ru-RU" sz="1800" kern="1200" dirty="0" err="1"/>
            <a:t>вивчення</a:t>
          </a:r>
          <a:r>
            <a:rPr lang="ru-RU" sz="1800" kern="1200" dirty="0"/>
            <a:t>  </a:t>
          </a:r>
          <a:r>
            <a:rPr lang="ru-RU" sz="1800" kern="1200" dirty="0" err="1"/>
            <a:t>англійської</a:t>
          </a:r>
          <a:r>
            <a:rPr lang="ru-RU" sz="1800" kern="1200" dirty="0"/>
            <a:t> </a:t>
          </a:r>
          <a:r>
            <a:rPr lang="ru-RU" sz="1800" kern="1200" dirty="0" err="1"/>
            <a:t>мови</a:t>
          </a:r>
          <a:r>
            <a:rPr lang="ru-RU" sz="1800" kern="1200" dirty="0"/>
            <a:t>, </a:t>
          </a:r>
          <a:r>
            <a:rPr lang="ru-RU" sz="1800" kern="1200" dirty="0" err="1"/>
            <a:t>сучасної</a:t>
          </a:r>
          <a:r>
            <a:rPr lang="ru-RU" sz="1800" kern="1200" dirty="0"/>
            <a:t> </a:t>
          </a:r>
          <a:r>
            <a:rPr lang="ru-RU" sz="1800" kern="1200" dirty="0" err="1"/>
            <a:t>інформації</a:t>
          </a:r>
          <a:r>
            <a:rPr lang="ru-RU" sz="1800" kern="1200" dirty="0"/>
            <a:t>, </a:t>
          </a:r>
          <a:r>
            <a:rPr lang="ru-RU" sz="1800" kern="1200" dirty="0" err="1"/>
            <a:t>обробки</a:t>
          </a:r>
          <a:r>
            <a:rPr lang="ru-RU" sz="1800" kern="1200" dirty="0"/>
            <a:t> та </a:t>
          </a:r>
          <a:r>
            <a:rPr lang="ru-RU" sz="1800" kern="1200" dirty="0" err="1"/>
            <a:t>використання</a:t>
          </a:r>
          <a:r>
            <a:rPr lang="ru-RU" sz="1800" kern="1200" dirty="0"/>
            <a:t> </a:t>
          </a:r>
          <a:r>
            <a:rPr lang="ru-RU" sz="1800" kern="1200" dirty="0" err="1"/>
            <a:t>даних</a:t>
          </a:r>
          <a:r>
            <a:rPr lang="ru-RU" sz="1800" kern="1200" dirty="0"/>
            <a:t> – шлях до </a:t>
          </a:r>
          <a:r>
            <a:rPr lang="ru-RU" sz="1800" kern="1200" dirty="0" err="1"/>
            <a:t>втілення</a:t>
          </a:r>
          <a:r>
            <a:rPr lang="ru-RU" sz="1800" kern="1200" dirty="0"/>
            <a:t>  </a:t>
          </a:r>
          <a:r>
            <a:rPr lang="ru-RU" sz="1800" i="1" kern="1200" dirty="0" err="1"/>
            <a:t>навчання</a:t>
          </a:r>
          <a:r>
            <a:rPr lang="ru-RU" sz="1800" i="1" kern="1200" dirty="0"/>
            <a:t> </a:t>
          </a:r>
          <a:r>
            <a:rPr lang="ru-RU" sz="1800" i="1" kern="1200" dirty="0" err="1"/>
            <a:t>протягом</a:t>
          </a:r>
          <a:r>
            <a:rPr lang="ru-RU" sz="1800" i="1" kern="1200" dirty="0"/>
            <a:t> </a:t>
          </a:r>
          <a:r>
            <a:rPr lang="ru-RU" sz="1800" i="1" kern="1200" dirty="0" err="1"/>
            <a:t>усього</a:t>
          </a:r>
          <a:r>
            <a:rPr lang="ru-RU" sz="1800" i="1" kern="1200" dirty="0"/>
            <a:t> </a:t>
          </a:r>
          <a:r>
            <a:rPr lang="ru-RU" sz="1800" i="1" kern="1200" dirty="0" err="1"/>
            <a:t>життя</a:t>
          </a:r>
          <a:r>
            <a:rPr lang="ru-RU" sz="1800" i="1" kern="1200" dirty="0"/>
            <a:t> </a:t>
          </a:r>
          <a:r>
            <a:rPr lang="ru-RU" sz="1800" kern="1200" dirty="0" err="1"/>
            <a:t>відповідно</a:t>
          </a:r>
          <a:r>
            <a:rPr lang="ru-RU" sz="1800" kern="1200" dirty="0"/>
            <a:t> до </a:t>
          </a:r>
          <a:r>
            <a:rPr lang="ru-RU" sz="1800" b="1" kern="1200" dirty="0"/>
            <a:t>Плану </a:t>
          </a:r>
          <a:r>
            <a:rPr lang="ru-RU" sz="1800" b="1" kern="1200" dirty="0" err="1"/>
            <a:t>дій</a:t>
          </a:r>
          <a:r>
            <a:rPr lang="ru-RU" sz="1800" b="1" kern="1200" dirty="0"/>
            <a:t> з </a:t>
          </a:r>
          <a:r>
            <a:rPr lang="ru-RU" sz="1800" b="1" kern="1200" dirty="0" err="1"/>
            <a:t>цифрової</a:t>
          </a:r>
          <a:r>
            <a:rPr lang="ru-RU" sz="1800" b="1" kern="1200" dirty="0"/>
            <a:t> </a:t>
          </a:r>
          <a:r>
            <a:rPr lang="ru-RU" sz="1800" b="1" kern="1200" dirty="0" err="1"/>
            <a:t>освіти</a:t>
          </a:r>
          <a:r>
            <a:rPr lang="ru-RU" sz="1800" b="1" kern="1200" dirty="0"/>
            <a:t> 2021-2027 </a:t>
          </a:r>
          <a:r>
            <a:rPr lang="ru-RU" sz="1800" b="1" kern="1200" dirty="0" err="1"/>
            <a:t>років</a:t>
          </a:r>
          <a:r>
            <a:rPr lang="ru-RU" sz="1800" b="1" kern="1200" dirty="0"/>
            <a:t>, </a:t>
          </a:r>
          <a:r>
            <a:rPr lang="ru-RU" sz="1800" b="1" kern="1200" dirty="0" err="1"/>
            <a:t>розробленого</a:t>
          </a:r>
          <a:r>
            <a:rPr lang="ru-RU" sz="1800" b="1" kern="1200" dirty="0"/>
            <a:t> </a:t>
          </a:r>
          <a:r>
            <a:rPr lang="ru-RU" sz="1800" b="1" kern="1200" dirty="0" err="1"/>
            <a:t>Європейською</a:t>
          </a:r>
          <a:r>
            <a:rPr lang="ru-RU" sz="1800" b="1" kern="1200" dirty="0"/>
            <a:t> </a:t>
          </a:r>
          <a:r>
            <a:rPr lang="ru-RU" sz="1800" b="1" kern="1200" dirty="0" err="1"/>
            <a:t>Комісією</a:t>
          </a:r>
          <a:r>
            <a:rPr lang="ru-RU" sz="1800" b="1" kern="1200" dirty="0"/>
            <a:t>. </a:t>
          </a:r>
          <a:endParaRPr lang="en-US" sz="1800" kern="1200" dirty="0"/>
        </a:p>
      </dsp:txBody>
      <dsp:txXfrm>
        <a:off x="48576" y="2250165"/>
        <a:ext cx="10418448" cy="897933"/>
      </dsp:txXfrm>
    </dsp:sp>
    <dsp:sp modelId="{10CF68AD-EDE8-4FAA-A4C4-A27CFBCF0CAE}">
      <dsp:nvSpPr>
        <dsp:cNvPr id="0" name=""/>
        <dsp:cNvSpPr/>
      </dsp:nvSpPr>
      <dsp:spPr>
        <a:xfrm>
          <a:off x="0" y="3248514"/>
          <a:ext cx="10515600" cy="995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Глобальне бачення безперервної довгострокової цифрової трансформації освіти та навчання сприяє інтеграції спеціалістів з точних та гуманітарних наук у світову англомовну професійну спільноту. </a:t>
          </a:r>
          <a:endParaRPr lang="en-US" sz="1800" kern="1200"/>
        </a:p>
      </dsp:txBody>
      <dsp:txXfrm>
        <a:off x="48576" y="3297090"/>
        <a:ext cx="10418448" cy="897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FD913-CE27-447A-8BCE-A17DDEAF72F4}">
      <dsp:nvSpPr>
        <dsp:cNvPr id="0" name=""/>
        <dsp:cNvSpPr/>
      </dsp:nvSpPr>
      <dsp:spPr>
        <a:xfrm>
          <a:off x="9133149" y="1837494"/>
          <a:ext cx="2733350" cy="2733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16D8-D92C-4A85-91FE-680C09A115AC}">
      <dsp:nvSpPr>
        <dsp:cNvPr id="0" name=""/>
        <dsp:cNvSpPr/>
      </dsp:nvSpPr>
      <dsp:spPr>
        <a:xfrm>
          <a:off x="9224574" y="1928626"/>
          <a:ext cx="2551673" cy="2551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Вдосконалення цифрових навичок та компетенцій, </a:t>
          </a:r>
          <a:r>
            <a:rPr lang="uk-UA" sz="1200" kern="1200" dirty="0" err="1"/>
            <a:t>медіаграмотності</a:t>
          </a:r>
          <a:r>
            <a:rPr lang="uk-UA" sz="1200" kern="1200" dirty="0"/>
            <a:t> та академічного розвитку як шлях сучасних учасників освітнього процесу до перетворення на компетентних цифрових громадян світу </a:t>
          </a:r>
          <a:endParaRPr lang="en-US" sz="1200" kern="1200" dirty="0"/>
        </a:p>
      </dsp:txBody>
      <dsp:txXfrm>
        <a:off x="9589099" y="2293155"/>
        <a:ext cx="1822624" cy="1822166"/>
      </dsp:txXfrm>
    </dsp:sp>
    <dsp:sp modelId="{1CD651D9-D0FB-4C39-8E7C-9B0095237566}">
      <dsp:nvSpPr>
        <dsp:cNvPr id="0" name=""/>
        <dsp:cNvSpPr/>
      </dsp:nvSpPr>
      <dsp:spPr>
        <a:xfrm rot="2700000">
          <a:off x="6296632" y="1837302"/>
          <a:ext cx="2733394" cy="27333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2C915-A938-4348-A667-7F08FF5CD613}">
      <dsp:nvSpPr>
        <dsp:cNvPr id="0" name=""/>
        <dsp:cNvSpPr/>
      </dsp:nvSpPr>
      <dsp:spPr>
        <a:xfrm>
          <a:off x="6399799" y="1928626"/>
          <a:ext cx="2551673" cy="2551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«Машина» як посередник у процесі викладання англійської мови як іноземної </a:t>
          </a:r>
          <a:endParaRPr lang="en-US" sz="1200" kern="1200"/>
        </a:p>
      </dsp:txBody>
      <dsp:txXfrm>
        <a:off x="6764324" y="2293155"/>
        <a:ext cx="1822624" cy="1822166"/>
      </dsp:txXfrm>
    </dsp:sp>
    <dsp:sp modelId="{BBFF20D5-139C-4B53-9797-C0B8F11BC993}">
      <dsp:nvSpPr>
        <dsp:cNvPr id="0" name=""/>
        <dsp:cNvSpPr/>
      </dsp:nvSpPr>
      <dsp:spPr>
        <a:xfrm rot="2700000">
          <a:off x="3483578" y="1837302"/>
          <a:ext cx="2733394" cy="27333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99C28-506E-424C-89C3-6F4313A22F85}">
      <dsp:nvSpPr>
        <dsp:cNvPr id="0" name=""/>
        <dsp:cNvSpPr/>
      </dsp:nvSpPr>
      <dsp:spPr>
        <a:xfrm>
          <a:off x="3575025" y="1928626"/>
          <a:ext cx="2551673" cy="2551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Особистісно-орієнтована взаємодії студента і викладача</a:t>
          </a:r>
          <a:endParaRPr lang="en-US" sz="1200" kern="1200"/>
        </a:p>
      </dsp:txBody>
      <dsp:txXfrm>
        <a:off x="3939550" y="2293155"/>
        <a:ext cx="1822624" cy="1822166"/>
      </dsp:txXfrm>
    </dsp:sp>
    <dsp:sp modelId="{BED3A7DB-8AD0-4992-9123-94F2043527E4}">
      <dsp:nvSpPr>
        <dsp:cNvPr id="0" name=""/>
        <dsp:cNvSpPr/>
      </dsp:nvSpPr>
      <dsp:spPr>
        <a:xfrm rot="2700000">
          <a:off x="658804" y="1837302"/>
          <a:ext cx="2733394" cy="27333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52557-DB7E-430E-BEB2-60C533CB8D97}">
      <dsp:nvSpPr>
        <dsp:cNvPr id="0" name=""/>
        <dsp:cNvSpPr/>
      </dsp:nvSpPr>
      <dsp:spPr>
        <a:xfrm>
          <a:off x="750251" y="1928626"/>
          <a:ext cx="2551673" cy="2551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Перехід від кількісного до якісного навчального підходу</a:t>
          </a:r>
          <a:endParaRPr lang="en-US" sz="1200" kern="1200" dirty="0"/>
        </a:p>
      </dsp:txBody>
      <dsp:txXfrm>
        <a:off x="1114775" y="2293155"/>
        <a:ext cx="1822624" cy="1822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F00B3-1E56-4C56-B09E-6D91F49F536C}">
      <dsp:nvSpPr>
        <dsp:cNvPr id="0" name=""/>
        <dsp:cNvSpPr/>
      </dsp:nvSpPr>
      <dsp:spPr>
        <a:xfrm>
          <a:off x="1283" y="488965"/>
          <a:ext cx="3003723" cy="50071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07 </a:t>
          </a:r>
          <a:r>
            <a:rPr lang="ru-RU" sz="1500" b="0" i="0" kern="1200" dirty="0" err="1"/>
            <a:t>березня</a:t>
          </a:r>
          <a:r>
            <a:rPr lang="ru-RU" sz="1500" b="0" i="0" kern="1200" dirty="0"/>
            <a:t> 2023 року</a:t>
          </a:r>
          <a:r>
            <a:rPr lang="en-GB" sz="1500" b="0" i="0" kern="1200" dirty="0"/>
            <a:t> -</a:t>
          </a:r>
          <a:r>
            <a:rPr lang="ru-RU" sz="1500" b="0" i="0" kern="1200" dirty="0"/>
            <a:t> 6й воркшоп </a:t>
          </a:r>
          <a:r>
            <a:rPr lang="ru-RU" sz="1500" b="0" i="0" kern="1200" dirty="0" err="1"/>
            <a:t>із</a:t>
          </a:r>
          <a:r>
            <a:rPr lang="ru-RU" sz="1500" b="0" i="0" kern="1200" dirty="0"/>
            <a:t> </a:t>
          </a:r>
          <a:r>
            <a:rPr lang="ru-RU" sz="1500" b="0" i="0" kern="1200" dirty="0" err="1"/>
            <a:t>Цифрової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гуманітаристики</a:t>
          </a:r>
          <a:r>
            <a:rPr lang="ru-RU" sz="1500" b="0" i="0" kern="1200" dirty="0"/>
            <a:t>: "</a:t>
          </a:r>
          <a:r>
            <a:rPr lang="en-GB" sz="1500" b="0" i="0" kern="1200" dirty="0"/>
            <a:t>M</a:t>
          </a:r>
          <a:r>
            <a:rPr lang="ru-RU" sz="1500" b="0" i="0" kern="1200" dirty="0" err="1"/>
            <a:t>іжуніверситетська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колаборація</a:t>
          </a:r>
          <a:r>
            <a:rPr lang="ru-RU" sz="1500" b="0" i="0" kern="1200" dirty="0"/>
            <a:t> у </a:t>
          </a:r>
          <a:r>
            <a:rPr lang="ru-RU" sz="1500" b="0" i="0" kern="1200" dirty="0" err="1"/>
            <a:t>галузі</a:t>
          </a:r>
          <a:r>
            <a:rPr lang="ru-RU" sz="1500" b="0" i="0" kern="1200" dirty="0"/>
            <a:t> </a:t>
          </a:r>
          <a:r>
            <a:rPr lang="ru-RU" sz="1500" b="0" i="0" kern="1200" dirty="0" err="1"/>
            <a:t>Цифрової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гуманітаристики</a:t>
          </a:r>
          <a:r>
            <a:rPr lang="ru-RU" sz="1500" b="0" i="0" kern="1200" dirty="0"/>
            <a:t>, </a:t>
          </a:r>
          <a:r>
            <a:rPr lang="ru-RU" sz="1500" b="0" i="0" kern="1200" dirty="0" err="1"/>
            <a:t>соціальних</a:t>
          </a:r>
          <a:r>
            <a:rPr lang="ru-RU" sz="1500" b="0" i="0" kern="1200" dirty="0"/>
            <a:t> наук і </a:t>
          </a:r>
          <a:r>
            <a:rPr lang="ru-RU" sz="1500" b="0" i="0" kern="1200" dirty="0" err="1"/>
            <a:t>культурної</a:t>
          </a:r>
          <a:r>
            <a:rPr lang="ru-RU" sz="1500" b="0" i="0" kern="1200" dirty="0"/>
            <a:t> </a:t>
          </a:r>
          <a:r>
            <a:rPr lang="ru-RU" sz="1500" b="0" i="0" kern="1200" dirty="0" err="1"/>
            <a:t>спадщини</a:t>
          </a:r>
          <a:r>
            <a:rPr lang="ru-RU" sz="1500" b="0" i="0" kern="1200" dirty="0"/>
            <a:t>" у межах </a:t>
          </a:r>
          <a:r>
            <a:rPr lang="ru-RU" sz="1500" b="1" i="0" kern="1200" dirty="0" err="1"/>
            <a:t>щорічної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конференції</a:t>
          </a:r>
          <a:r>
            <a:rPr lang="ru-RU" sz="1500" b="1" i="0" kern="1200" dirty="0"/>
            <a:t> </a:t>
          </a:r>
          <a:r>
            <a:rPr lang="ru-RU" sz="1500" b="1" i="0" kern="1200" dirty="0" err="1"/>
            <a:t>із</a:t>
          </a:r>
          <a:r>
            <a:rPr lang="ru-RU" sz="1500" b="1" i="0" kern="1200" dirty="0"/>
            <a:t> </a:t>
          </a:r>
          <a:r>
            <a:rPr lang="ru-RU" sz="1500" b="1" i="0" kern="1200" dirty="0" err="1"/>
            <a:t>Цифрової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гуманітаристики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від</a:t>
          </a:r>
          <a:r>
            <a:rPr lang="ru-RU" sz="1500" b="1" i="0" kern="1200" dirty="0"/>
            <a:t> </a:t>
          </a:r>
          <a:r>
            <a:rPr lang="ru-RU" sz="1500" b="1" i="0" kern="1200" dirty="0" err="1"/>
            <a:t>університетів</a:t>
          </a:r>
          <a:r>
            <a:rPr lang="ru-RU" sz="1500" b="1" i="0" kern="1200" dirty="0"/>
            <a:t> </a:t>
          </a:r>
          <a:r>
            <a:rPr lang="ru-RU" sz="1500" b="1" i="0" kern="1200" dirty="0" err="1"/>
            <a:t>Швеції</a:t>
          </a:r>
          <a:r>
            <a:rPr lang="ru-RU" sz="1500" b="1" i="0" kern="1200" dirty="0"/>
            <a:t>, </a:t>
          </a:r>
          <a:r>
            <a:rPr lang="ru-RU" sz="1500" b="1" i="0" kern="1200" dirty="0" err="1"/>
            <a:t>Данії</a:t>
          </a:r>
          <a:r>
            <a:rPr lang="ru-RU" sz="1500" b="1" i="0" kern="1200" dirty="0"/>
            <a:t>, </a:t>
          </a:r>
          <a:r>
            <a:rPr lang="ru-RU" sz="1500" b="1" i="0" kern="1200" dirty="0" err="1"/>
            <a:t>Фінляндії</a:t>
          </a:r>
          <a:r>
            <a:rPr lang="ru-RU" sz="1500" kern="1200" dirty="0"/>
            <a:t>. </a:t>
          </a:r>
          <a:r>
            <a:rPr lang="ru-RU" sz="1500" kern="1200" dirty="0" err="1"/>
            <a:t>Доповідь</a:t>
          </a:r>
          <a:r>
            <a:rPr lang="ru-RU" sz="1500" kern="1200" dirty="0"/>
            <a:t> на тему: </a:t>
          </a:r>
          <a:r>
            <a:rPr lang="ru-RU" sz="1500" b="0" i="0" kern="1200" dirty="0"/>
            <a:t>"</a:t>
          </a:r>
          <a:r>
            <a:rPr lang="ru-RU" sz="1500" b="1" i="0" kern="1200" dirty="0"/>
            <a:t>Глобальна, </a:t>
          </a:r>
          <a:r>
            <a:rPr lang="ru-RU" sz="1500" b="1" i="0" kern="1200" dirty="0" err="1"/>
            <a:t>соціальна</a:t>
          </a:r>
          <a:r>
            <a:rPr lang="ru-RU" sz="1500" b="1" i="0" kern="1200" dirty="0"/>
            <a:t> і культурна </a:t>
          </a:r>
          <a:r>
            <a:rPr lang="ru-RU" sz="1500" b="1" i="0" kern="1200" dirty="0" err="1"/>
            <a:t>компетенції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майбутніх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викладачів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англійської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мови</a:t>
          </a:r>
          <a:r>
            <a:rPr lang="ru-RU" sz="1500" b="1" i="0" kern="1200" dirty="0"/>
            <a:t> як </a:t>
          </a:r>
          <a:r>
            <a:rPr lang="ru-RU" sz="1500" b="1" i="0" kern="1200" dirty="0" err="1"/>
            <a:t>іноземної</a:t>
          </a:r>
          <a:r>
            <a:rPr lang="ru-RU" sz="1500" b="1" i="0" kern="1200" dirty="0"/>
            <a:t>. </a:t>
          </a:r>
          <a:r>
            <a:rPr lang="ru-RU" sz="1500" b="1" i="0" kern="1200" dirty="0" err="1"/>
            <a:t>Рефлексії</a:t>
          </a:r>
          <a:r>
            <a:rPr lang="ru-RU" sz="1500" b="1" i="0" kern="1200" dirty="0"/>
            <a:t> практики </a:t>
          </a:r>
          <a:r>
            <a:rPr lang="ru-RU" sz="1500" b="1" i="0" kern="1200" dirty="0" err="1"/>
            <a:t>цифрової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гуманітаристики</a:t>
          </a:r>
          <a:r>
            <a:rPr lang="ru-RU" sz="1500" b="1" i="0" kern="1200" dirty="0"/>
            <a:t> та </a:t>
          </a:r>
          <a:r>
            <a:rPr lang="en-GB" sz="1500" b="1" i="0" kern="1200" dirty="0"/>
            <a:t>EFL. </a:t>
          </a:r>
          <a:r>
            <a:rPr lang="ru-RU" sz="1500" b="1" i="0" kern="1200" dirty="0" err="1"/>
            <a:t>Співпраця</a:t>
          </a:r>
          <a:r>
            <a:rPr lang="ru-RU" sz="1500" b="1" i="0" kern="1200" dirty="0"/>
            <a:t> </a:t>
          </a:r>
          <a:r>
            <a:rPr lang="ru-RU" sz="1500" b="1" i="0" kern="1200" dirty="0" err="1"/>
            <a:t>університетів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Німеччини</a:t>
          </a:r>
          <a:r>
            <a:rPr lang="ru-RU" sz="1500" b="1" i="0" kern="1200" dirty="0"/>
            <a:t> та </a:t>
          </a:r>
          <a:r>
            <a:rPr lang="ru-RU" sz="1500" b="1" i="0" kern="1200" dirty="0" err="1"/>
            <a:t>України</a:t>
          </a:r>
          <a:r>
            <a:rPr lang="ru-RU" sz="1500" b="0" i="0" kern="1200" dirty="0"/>
            <a:t>" (д-р </a:t>
          </a:r>
          <a:r>
            <a:rPr lang="ru-RU" sz="1500" b="0" i="0" kern="1200" dirty="0" err="1"/>
            <a:t>Наталія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Лазебна</a:t>
          </a:r>
          <a:r>
            <a:rPr lang="ru-RU" sz="1500" b="0" i="0" kern="1200" dirty="0"/>
            <a:t>, доц. Катерина Лут (НУ "</a:t>
          </a:r>
          <a:r>
            <a:rPr lang="ru-RU" sz="1500" b="0" i="0" kern="1200" dirty="0" err="1"/>
            <a:t>Запорізька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політехніка</a:t>
          </a:r>
          <a:r>
            <a:rPr lang="ru-RU" sz="1500" b="0" i="0" kern="1200" dirty="0"/>
            <a:t>", </a:t>
          </a:r>
          <a:r>
            <a:rPr lang="ru-RU" sz="1500" b="0" i="0" kern="1200" dirty="0" err="1"/>
            <a:t>Запоріжжя</a:t>
          </a:r>
          <a:r>
            <a:rPr lang="ru-RU" sz="1500" b="0" i="0" kern="1200" dirty="0"/>
            <a:t>) </a:t>
          </a:r>
          <a:endParaRPr lang="en-US" sz="1500" kern="1200" dirty="0"/>
        </a:p>
      </dsp:txBody>
      <dsp:txXfrm>
        <a:off x="89259" y="576941"/>
        <a:ext cx="2827771" cy="4831225"/>
      </dsp:txXfrm>
    </dsp:sp>
    <dsp:sp modelId="{99335580-8726-464E-8E10-3A9268BEB14D}">
      <dsp:nvSpPr>
        <dsp:cNvPr id="0" name=""/>
        <dsp:cNvSpPr/>
      </dsp:nvSpPr>
      <dsp:spPr>
        <a:xfrm>
          <a:off x="3755938" y="488965"/>
          <a:ext cx="3003723" cy="51054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27 к</a:t>
          </a:r>
          <a:r>
            <a:rPr lang="uk-UA" sz="1500" b="0" i="0" kern="1200" dirty="0" err="1"/>
            <a:t>вітня</a:t>
          </a:r>
          <a:r>
            <a:rPr lang="uk-UA" sz="1500" b="0" i="0" kern="1200" dirty="0"/>
            <a:t> 2023 року - </a:t>
          </a:r>
          <a:r>
            <a:rPr lang="ru-RU" sz="1500" b="1" kern="1200" dirty="0" err="1"/>
            <a:t>к</a:t>
          </a:r>
          <a:r>
            <a:rPr lang="ru-RU" sz="1500" b="1" i="0" kern="1200" dirty="0" err="1"/>
            <a:t>онференція</a:t>
          </a:r>
          <a:r>
            <a:rPr lang="ru-RU" sz="1500" b="1" i="0" kern="1200" dirty="0"/>
            <a:t> «</a:t>
          </a:r>
          <a:r>
            <a:rPr lang="ru-RU" sz="1500" b="1" i="0" kern="1200" dirty="0" err="1"/>
            <a:t>Основні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виклики</a:t>
          </a:r>
          <a:r>
            <a:rPr lang="ru-RU" sz="1500" b="1" i="0" kern="1200" dirty="0"/>
            <a:t> та </a:t>
          </a:r>
          <a:r>
            <a:rPr lang="ru-RU" sz="1500" b="1" i="0" kern="1200" dirty="0" err="1"/>
            <a:t>проблеми</a:t>
          </a:r>
          <a:r>
            <a:rPr lang="ru-RU" sz="1500" b="1" i="0" kern="1200" dirty="0"/>
            <a:t> </a:t>
          </a:r>
          <a:r>
            <a:rPr lang="ru-RU" sz="1500" b="1" i="0" kern="1200" dirty="0" err="1"/>
            <a:t>університетської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освіти</a:t>
          </a:r>
          <a:r>
            <a:rPr lang="ru-RU" sz="1500" b="1" i="0" kern="1200" dirty="0"/>
            <a:t> в </a:t>
          </a:r>
          <a:r>
            <a:rPr lang="ru-RU" sz="1500" b="1" i="0" kern="1200" dirty="0" err="1"/>
            <a:t>умовах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війни</a:t>
          </a:r>
          <a:r>
            <a:rPr lang="ru-RU" sz="1500" b="1" i="0" kern="1200" dirty="0"/>
            <a:t>: </a:t>
          </a:r>
          <a:r>
            <a:rPr lang="ru-RU" sz="1500" b="1" i="0" kern="1200" dirty="0" err="1"/>
            <a:t>Україна</a:t>
          </a:r>
          <a:r>
            <a:rPr lang="ru-RU" sz="1500" b="1" i="0" kern="1200" dirty="0"/>
            <a:t> –2022», </a:t>
          </a:r>
          <a:r>
            <a:rPr lang="ru-RU" sz="1500" b="1" i="0" kern="1200" dirty="0" err="1"/>
            <a:t>Вінніпег</a:t>
          </a:r>
          <a:r>
            <a:rPr lang="ru-RU" sz="1500" b="1" i="0" kern="1200" dirty="0"/>
            <a:t> (Канада)</a:t>
          </a:r>
          <a:r>
            <a:rPr lang="ru-RU" sz="1500" b="0" i="0" kern="1200" dirty="0"/>
            <a:t>, </a:t>
          </a:r>
          <a:r>
            <a:rPr lang="ru-RU" sz="1500" b="0" i="0" kern="1200" dirty="0" err="1"/>
            <a:t>організованій</a:t>
          </a:r>
          <a:r>
            <a:rPr lang="ru-RU" sz="1500" b="0" i="0" kern="1200" dirty="0"/>
            <a:t> </a:t>
          </a:r>
          <a:r>
            <a:rPr lang="ru-RU" sz="1500" b="0" i="0" kern="1200" dirty="0" err="1"/>
            <a:t>університетом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Манітоби</a:t>
          </a:r>
          <a:r>
            <a:rPr lang="ru-RU" sz="1500" b="0" i="0" kern="1200" dirty="0"/>
            <a:t>: </a:t>
          </a:r>
          <a:r>
            <a:rPr lang="ru-RU" sz="1500" b="1" i="0" kern="1200" dirty="0"/>
            <a:t>«</a:t>
          </a:r>
          <a:r>
            <a:rPr lang="ru-RU" sz="1500" b="1" i="0" kern="1200" dirty="0" err="1"/>
            <a:t>Співпраця</a:t>
          </a:r>
          <a:r>
            <a:rPr lang="ru-RU" sz="1500" b="1" i="0" kern="1200" dirty="0"/>
            <a:t> </a:t>
          </a:r>
          <a:r>
            <a:rPr lang="ru-RU" sz="1500" b="1" i="0" kern="1200" dirty="0" err="1"/>
            <a:t>університетів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Німеччини</a:t>
          </a:r>
          <a:r>
            <a:rPr lang="ru-RU" sz="1500" b="1" i="0" kern="1200" dirty="0"/>
            <a:t> та </a:t>
          </a:r>
          <a:r>
            <a:rPr lang="ru-RU" sz="1500" b="1" i="0" kern="1200" dirty="0" err="1"/>
            <a:t>України</a:t>
          </a:r>
          <a:r>
            <a:rPr lang="ru-RU" sz="1500" b="1" i="0" kern="1200" dirty="0"/>
            <a:t> у </a:t>
          </a:r>
          <a:r>
            <a:rPr lang="ru-RU" sz="1500" b="1" i="0" kern="1200" dirty="0" err="1"/>
            <a:t>сфері</a:t>
          </a:r>
          <a:r>
            <a:rPr lang="ru-RU" sz="1500" b="1" i="0" kern="1200" dirty="0"/>
            <a:t> методики </a:t>
          </a:r>
          <a:r>
            <a:rPr lang="ru-RU" sz="1500" b="1" i="0" kern="1200" dirty="0" err="1"/>
            <a:t>викладання</a:t>
          </a:r>
          <a:r>
            <a:rPr lang="ru-RU" sz="1500" b="1" i="0" kern="1200" dirty="0"/>
            <a:t> </a:t>
          </a:r>
          <a:r>
            <a:rPr lang="ru-RU" sz="1500" b="1" i="0" kern="1200" dirty="0" err="1"/>
            <a:t>іноземних</a:t>
          </a:r>
          <a:r>
            <a:rPr lang="ru-RU" sz="1500" b="1" i="0" kern="1200" dirty="0"/>
            <a:t> мов та </a:t>
          </a:r>
          <a:r>
            <a:rPr lang="ru-RU" sz="1500" b="1" i="0" kern="1200" dirty="0" err="1"/>
            <a:t>лінгвістичних</a:t>
          </a:r>
          <a:r>
            <a:rPr lang="ru-RU" sz="1500" b="1" i="0" kern="1200" dirty="0"/>
            <a:t> </a:t>
          </a:r>
          <a:r>
            <a:rPr lang="ru-RU" sz="1500" b="1" i="0" kern="1200" dirty="0" err="1"/>
            <a:t>досліджень</a:t>
          </a:r>
          <a:r>
            <a:rPr lang="ru-RU" sz="1500" b="1" i="0" kern="1200" dirty="0"/>
            <a:t>" </a:t>
          </a:r>
          <a:r>
            <a:rPr lang="ru-RU" sz="1500" b="0" i="0" kern="1200" dirty="0"/>
            <a:t>(д-р </a:t>
          </a:r>
          <a:r>
            <a:rPr lang="ru-RU" sz="1500" b="0" i="0" kern="1200" dirty="0" err="1"/>
            <a:t>Наталія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Лазебна</a:t>
          </a:r>
          <a:r>
            <a:rPr lang="ru-RU" sz="1500" b="0" i="0" kern="1200" dirty="0"/>
            <a:t>, д-р </a:t>
          </a:r>
          <a:r>
            <a:rPr lang="ru-RU" sz="1500" b="0" i="0" kern="1200" dirty="0" err="1"/>
            <a:t>Олена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Дізер</a:t>
          </a:r>
          <a:r>
            <a:rPr lang="ru-RU" sz="1500" b="0" i="0" kern="1200" dirty="0"/>
            <a:t> (</a:t>
          </a:r>
          <a:r>
            <a:rPr lang="ru-RU" sz="1500" b="0" i="0" kern="1200" dirty="0" err="1"/>
            <a:t>університет</a:t>
          </a:r>
          <a:r>
            <a:rPr lang="ru-RU" sz="1500" b="0" i="0" kern="1200" dirty="0"/>
            <a:t> </a:t>
          </a:r>
          <a:r>
            <a:rPr lang="ru-RU" sz="1500" b="0" i="0" kern="1200" dirty="0" err="1"/>
            <a:t>Юліуса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Максиміліана</a:t>
          </a:r>
          <a:r>
            <a:rPr lang="ru-RU" sz="1500" b="0" i="0" kern="1200" dirty="0"/>
            <a:t>, Вюрцбург) та доц. Катерина Лут (НУ "</a:t>
          </a:r>
          <a:r>
            <a:rPr lang="ru-RU" sz="1500" b="0" i="0" kern="1200" dirty="0" err="1"/>
            <a:t>Запорізька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політехніка</a:t>
          </a:r>
          <a:r>
            <a:rPr lang="ru-RU" sz="1500" b="0" i="0" kern="1200" dirty="0"/>
            <a:t>", </a:t>
          </a:r>
          <a:r>
            <a:rPr lang="ru-RU" sz="1500" b="0" i="0" kern="1200" dirty="0" err="1"/>
            <a:t>Запоріжжя</a:t>
          </a:r>
          <a:r>
            <a:rPr lang="ru-RU" sz="1500" b="0" i="0" kern="1200" dirty="0"/>
            <a:t>) </a:t>
          </a:r>
          <a:endParaRPr lang="en-US" sz="1500" kern="1200" dirty="0"/>
        </a:p>
      </dsp:txBody>
      <dsp:txXfrm>
        <a:off x="3843914" y="576941"/>
        <a:ext cx="2827771" cy="4929477"/>
      </dsp:txXfrm>
    </dsp:sp>
    <dsp:sp modelId="{163A8114-9488-4259-90BC-5C15D34E7259}">
      <dsp:nvSpPr>
        <dsp:cNvPr id="0" name=""/>
        <dsp:cNvSpPr/>
      </dsp:nvSpPr>
      <dsp:spPr>
        <a:xfrm>
          <a:off x="7510592" y="488965"/>
          <a:ext cx="3003723" cy="51198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04-05 </a:t>
          </a:r>
          <a:r>
            <a:rPr lang="ru-RU" sz="1500" kern="1200" dirty="0" err="1"/>
            <a:t>травня</a:t>
          </a:r>
          <a:r>
            <a:rPr lang="ru-RU" sz="1500" kern="1200" dirty="0"/>
            <a:t> 2023 року – </a:t>
          </a:r>
          <a:r>
            <a:rPr lang="ru-RU" sz="1500" b="1" kern="1200" dirty="0" err="1"/>
            <a:t>конференція</a:t>
          </a:r>
          <a:r>
            <a:rPr lang="ru-RU" sz="1500" b="1" kern="1200" dirty="0"/>
            <a:t> з </a:t>
          </a:r>
          <a:r>
            <a:rPr lang="ru-RU" sz="1500" b="1" kern="1200" dirty="0" err="1"/>
            <a:t>подвійних</a:t>
          </a:r>
          <a:r>
            <a:rPr lang="ru-RU" sz="1500" b="1" kern="1200" dirty="0"/>
            <a:t> </a:t>
          </a:r>
          <a:r>
            <a:rPr lang="ru-RU" sz="1500" b="1" kern="1200" dirty="0" err="1"/>
            <a:t>дипломів</a:t>
          </a:r>
          <a:r>
            <a:rPr lang="ru-RU" sz="1500" b="1" kern="1200" dirty="0"/>
            <a:t> </a:t>
          </a:r>
          <a:r>
            <a:rPr lang="ru-RU" sz="1500" b="1" kern="1200" dirty="0" err="1"/>
            <a:t>між</a:t>
          </a:r>
          <a:r>
            <a:rPr lang="ru-RU" sz="1500" b="1" kern="1200" dirty="0"/>
            <a:t> </a:t>
          </a:r>
          <a:r>
            <a:rPr lang="ru-RU" sz="1500" b="1" kern="1200" dirty="0" err="1"/>
            <a:t>Україною</a:t>
          </a:r>
          <a:r>
            <a:rPr lang="ru-RU" sz="1500" b="1" kern="1200" dirty="0"/>
            <a:t> та </a:t>
          </a:r>
          <a:r>
            <a:rPr lang="ru-RU" sz="1500" b="1" kern="1200" dirty="0" err="1"/>
            <a:t>Німеччиною</a:t>
          </a:r>
          <a:r>
            <a:rPr lang="ru-RU" sz="1500" b="1" kern="1200" dirty="0"/>
            <a:t>, м. Регенсбург: «</a:t>
          </a:r>
          <a:r>
            <a:rPr lang="ru-RU" sz="1500" b="1" kern="1200" dirty="0" err="1"/>
            <a:t>Мультимодальна</a:t>
          </a:r>
          <a:r>
            <a:rPr lang="ru-RU" sz="1500" b="1" kern="1200" dirty="0"/>
            <a:t> </a:t>
          </a:r>
          <a:r>
            <a:rPr lang="ru-RU" sz="1500" b="1" kern="1200" dirty="0" err="1"/>
            <a:t>гібридна</a:t>
          </a:r>
          <a:r>
            <a:rPr lang="ru-RU" sz="1500" b="1" kern="1200" dirty="0"/>
            <a:t> </a:t>
          </a:r>
          <a:r>
            <a:rPr lang="ru-RU" sz="1500" b="1" kern="1200" dirty="0" err="1"/>
            <a:t>взаємодія</a:t>
          </a:r>
          <a:r>
            <a:rPr lang="ru-RU" sz="1500" b="1" kern="1200" dirty="0"/>
            <a:t> </a:t>
          </a:r>
          <a:r>
            <a:rPr lang="ru-RU" sz="1500" b="1" kern="1200" dirty="0" err="1"/>
            <a:t>студентів</a:t>
          </a:r>
          <a:r>
            <a:rPr lang="ru-RU" sz="1500" b="1" kern="1200" dirty="0"/>
            <a:t> </a:t>
          </a:r>
          <a:r>
            <a:rPr lang="en-US" sz="1500" b="1" kern="1200" dirty="0"/>
            <a:t>EFL </a:t>
          </a:r>
          <a:r>
            <a:rPr lang="uk-UA" sz="1500" b="1" kern="1200" dirty="0"/>
            <a:t>Німеччини та України у </a:t>
          </a:r>
          <a:r>
            <a:rPr lang="uk-UA" sz="1500" b="1" kern="1200" dirty="0" err="1"/>
            <a:t>метаконструкті</a:t>
          </a:r>
          <a:r>
            <a:rPr lang="uk-UA" sz="1500" b="1" kern="1200" dirty="0"/>
            <a:t> Цифрової </a:t>
          </a:r>
          <a:r>
            <a:rPr lang="uk-UA" sz="1500" b="1" kern="1200" dirty="0" err="1"/>
            <a:t>Гуманітаристики</a:t>
          </a:r>
          <a:r>
            <a:rPr lang="uk-UA" sz="1500" b="1" kern="1200" dirty="0"/>
            <a:t>» </a:t>
          </a:r>
          <a:r>
            <a:rPr lang="ru-RU" sz="1500" kern="1200" dirty="0"/>
            <a:t>(</a:t>
          </a:r>
          <a:r>
            <a:rPr lang="ru-RU" sz="1500" b="0" i="0" kern="1200" dirty="0"/>
            <a:t>д-р </a:t>
          </a:r>
          <a:r>
            <a:rPr lang="ru-RU" sz="1500" b="0" i="0" kern="1200" dirty="0" err="1"/>
            <a:t>Наталія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Лазебна</a:t>
          </a:r>
          <a:r>
            <a:rPr lang="ru-RU" sz="1500" b="0" i="0" kern="1200" dirty="0"/>
            <a:t>, д-р </a:t>
          </a:r>
          <a:r>
            <a:rPr lang="ru-RU" sz="1500" b="0" i="0" kern="1200" dirty="0" err="1"/>
            <a:t>Олена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Дізер</a:t>
          </a:r>
          <a:r>
            <a:rPr lang="ru-RU" sz="1500" b="0" i="0" kern="1200" dirty="0"/>
            <a:t>, проф. </a:t>
          </a:r>
          <a:r>
            <a:rPr lang="ru-RU" sz="1500" b="0" i="0" kern="1200" dirty="0" err="1"/>
            <a:t>Гезіна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Древс-Сілла</a:t>
          </a:r>
          <a:r>
            <a:rPr lang="ru-RU" sz="1500" b="0" i="0" kern="1200" dirty="0"/>
            <a:t> (</a:t>
          </a:r>
          <a:r>
            <a:rPr lang="ru-RU" sz="1500" b="0" i="0" kern="1200" dirty="0" err="1"/>
            <a:t>університет</a:t>
          </a:r>
          <a:r>
            <a:rPr lang="ru-RU" sz="1500" b="0" i="0" kern="1200" dirty="0"/>
            <a:t> </a:t>
          </a:r>
          <a:r>
            <a:rPr lang="ru-RU" sz="1500" b="0" i="0" kern="1200" dirty="0" err="1"/>
            <a:t>Юліуса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Максиміліана</a:t>
          </a:r>
          <a:r>
            <a:rPr lang="ru-RU" sz="1500" b="0" i="0" kern="1200" dirty="0"/>
            <a:t>, Вюрцбург), доц. Катерина Лут (НУ "</a:t>
          </a:r>
          <a:r>
            <a:rPr lang="ru-RU" sz="1500" b="0" i="0" kern="1200" dirty="0" err="1"/>
            <a:t>Запорізька</a:t>
          </a:r>
          <a:r>
            <a:rPr lang="ru-RU" sz="1500" b="0" i="0" kern="1200" dirty="0"/>
            <a:t> </a:t>
          </a:r>
          <a:r>
            <a:rPr lang="ru-RU" sz="1500" b="0" i="0" kern="1200" dirty="0" err="1"/>
            <a:t>політехніка</a:t>
          </a:r>
          <a:r>
            <a:rPr lang="ru-RU" sz="1500" b="0" i="0" kern="1200" dirty="0"/>
            <a:t>", </a:t>
          </a:r>
          <a:r>
            <a:rPr lang="ru-RU" sz="1500" b="0" i="0" kern="1200" dirty="0" err="1"/>
            <a:t>Запоріжжя</a:t>
          </a:r>
          <a:r>
            <a:rPr lang="ru-RU" sz="1500" b="0" i="0" kern="1200" dirty="0"/>
            <a:t>)</a:t>
          </a:r>
          <a:endParaRPr lang="en-US" sz="1500" kern="1200" dirty="0"/>
        </a:p>
      </dsp:txBody>
      <dsp:txXfrm>
        <a:off x="7598568" y="576941"/>
        <a:ext cx="2827771" cy="4943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59731"/>
          <a:ext cx="102425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1490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rgbClr val="4F59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8608" y="409621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346157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Вбудовані аудіо та відео файли у цифровий робочий документ 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46157" y="677170"/>
        <a:ext cx="2838997" cy="982560"/>
      </dsp:txXfrm>
    </dsp:sp>
    <dsp:sp modelId="{8E3FB235-DF38-476B-9A0E-B1E583D50944}">
      <dsp:nvSpPr>
        <dsp:cNvPr id="0" name=""/>
        <dsp:cNvSpPr/>
      </dsp:nvSpPr>
      <dsp:spPr>
        <a:xfrm>
          <a:off x="346157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ru-RU" sz="2000" b="0" kern="1200" noProof="0" dirty="0">
            <a:solidFill>
              <a:schemeClr val="accent3"/>
            </a:solidFill>
            <a:latin typeface="Times New Roman" panose="02020603050405020304" pitchFamily="18" charset="0"/>
            <a:cs typeface="Times New Roman"/>
          </a:endParaRPr>
        </a:p>
      </dsp:txBody>
      <dsp:txXfrm>
        <a:off x="346157" y="331946"/>
        <a:ext cx="2838997" cy="345224"/>
      </dsp:txXfrm>
    </dsp:sp>
    <dsp:sp modelId="{9AA05CE5-209F-4AD9-BE2C-2A69F76DA8F4}">
      <dsp:nvSpPr>
        <dsp:cNvPr id="0" name=""/>
        <dsp:cNvSpPr/>
      </dsp:nvSpPr>
      <dsp:spPr>
        <a:xfrm>
          <a:off x="173545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1953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1756541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1783659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2051208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Миттєва відповідь на коментар</a:t>
          </a:r>
          <a:r>
            <a:rPr lang="en-GB" sz="1600" kern="1200" dirty="0"/>
            <a:t>/</a:t>
          </a:r>
          <a:r>
            <a:rPr lang="ru-RU" sz="1600" kern="1200" dirty="0" err="1"/>
            <a:t>запитання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2051208" y="1659731"/>
        <a:ext cx="2838997" cy="982560"/>
      </dsp:txXfrm>
    </dsp:sp>
    <dsp:sp modelId="{223C5207-4FA2-4A6C-8F43-20BD55767C99}">
      <dsp:nvSpPr>
        <dsp:cNvPr id="0" name=""/>
        <dsp:cNvSpPr/>
      </dsp:nvSpPr>
      <dsp:spPr>
        <a:xfrm>
          <a:off x="2051208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ru-RU" sz="2000" b="0" kern="1200" noProof="0" dirty="0">
            <a:solidFill>
              <a:schemeClr val="accent3"/>
            </a:solidFill>
            <a:latin typeface="Times New Roman" panose="02020603050405020304" pitchFamily="18" charset="0"/>
            <a:cs typeface="Times New Roman"/>
          </a:endParaRPr>
        </a:p>
      </dsp:txBody>
      <dsp:txXfrm>
        <a:off x="2051208" y="2642291"/>
        <a:ext cx="2838997" cy="345224"/>
      </dsp:txXfrm>
    </dsp:sp>
    <dsp:sp modelId="{4FE5EB5D-4CEF-4D0D-9394-0534E61844BE}">
      <dsp:nvSpPr>
        <dsp:cNvPr id="0" name=""/>
        <dsp:cNvSpPr/>
      </dsp:nvSpPr>
      <dsp:spPr>
        <a:xfrm>
          <a:off x="1878596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1847004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3461592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3488711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3701779" y="661127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Індивідуальні коментарі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701779" y="661127"/>
        <a:ext cx="2838997" cy="982560"/>
      </dsp:txXfrm>
    </dsp:sp>
    <dsp:sp modelId="{2D6C7916-1130-46A8-833B-A6278CBD2192}">
      <dsp:nvSpPr>
        <dsp:cNvPr id="0" name=""/>
        <dsp:cNvSpPr/>
      </dsp:nvSpPr>
      <dsp:spPr>
        <a:xfrm>
          <a:off x="3701779" y="315903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</a:t>
          </a:r>
        </a:p>
      </dsp:txBody>
      <dsp:txXfrm>
        <a:off x="3701779" y="315903"/>
        <a:ext cx="2838997" cy="345224"/>
      </dsp:txXfrm>
    </dsp:sp>
    <dsp:sp modelId="{4D953791-5C2F-4A75-A8F4-6ED7EAB5E015}">
      <dsp:nvSpPr>
        <dsp:cNvPr id="0" name=""/>
        <dsp:cNvSpPr/>
      </dsp:nvSpPr>
      <dsp:spPr>
        <a:xfrm>
          <a:off x="3583647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3552055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5166643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5193762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5461311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Редагування</a:t>
          </a: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та </a:t>
          </a:r>
          <a:r>
            <a:rPr lang="ru-RU" sz="1600" b="0" i="0" kern="1200" noProof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форматування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5461311" y="1659731"/>
        <a:ext cx="2838997" cy="982560"/>
      </dsp:txXfrm>
    </dsp:sp>
    <dsp:sp modelId="{7C1E6B4A-59F7-4018-A403-E1CCAEE78BA1}">
      <dsp:nvSpPr>
        <dsp:cNvPr id="0" name=""/>
        <dsp:cNvSpPr/>
      </dsp:nvSpPr>
      <dsp:spPr>
        <a:xfrm>
          <a:off x="5461311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ru-RU" sz="2000" b="0" kern="1200" noProof="0" dirty="0">
            <a:solidFill>
              <a:schemeClr val="accent3"/>
            </a:solidFill>
            <a:latin typeface="Times New Roman" panose="02020603050405020304" pitchFamily="18" charset="0"/>
            <a:cs typeface="Times New Roman"/>
          </a:endParaRPr>
        </a:p>
      </dsp:txBody>
      <dsp:txXfrm>
        <a:off x="5461311" y="2642291"/>
        <a:ext cx="2838997" cy="345224"/>
      </dsp:txXfrm>
    </dsp:sp>
    <dsp:sp modelId="{A03C5372-D306-43AC-B406-6F8183849431}">
      <dsp:nvSpPr>
        <dsp:cNvPr id="0" name=""/>
        <dsp:cNvSpPr/>
      </dsp:nvSpPr>
      <dsp:spPr>
        <a:xfrm>
          <a:off x="5288699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5257106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39AF-6893-479D-8B57-31FBC13C553F}">
      <dsp:nvSpPr>
        <dsp:cNvPr id="0" name=""/>
        <dsp:cNvSpPr/>
      </dsp:nvSpPr>
      <dsp:spPr>
        <a:xfrm rot="8100000">
          <a:off x="687169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1C16-7FF0-4DBE-B32E-E43FEB1E2EAC}">
      <dsp:nvSpPr>
        <dsp:cNvPr id="0" name=""/>
        <dsp:cNvSpPr/>
      </dsp:nvSpPr>
      <dsp:spPr>
        <a:xfrm>
          <a:off x="6898813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AA6D-649D-4145-93EB-08B866A4D4E5}">
      <dsp:nvSpPr>
        <dsp:cNvPr id="0" name=""/>
        <dsp:cNvSpPr/>
      </dsp:nvSpPr>
      <dsp:spPr>
        <a:xfrm>
          <a:off x="7166362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Взаємодія між викладачем та студентами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7166362" y="677170"/>
        <a:ext cx="2838997" cy="982560"/>
      </dsp:txXfrm>
    </dsp:sp>
    <dsp:sp modelId="{3FA5D5AE-9CAE-4D19-9765-BCEE62095312}">
      <dsp:nvSpPr>
        <dsp:cNvPr id="0" name=""/>
        <dsp:cNvSpPr/>
      </dsp:nvSpPr>
      <dsp:spPr>
        <a:xfrm>
          <a:off x="7166362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ru-RU" sz="2000" b="0" kern="1200" noProof="0" dirty="0">
            <a:solidFill>
              <a:schemeClr val="accent3"/>
            </a:solidFill>
            <a:latin typeface="Times New Roman" panose="02020603050405020304" pitchFamily="18" charset="0"/>
            <a:cs typeface="Times New Roman"/>
          </a:endParaRPr>
        </a:p>
      </dsp:txBody>
      <dsp:txXfrm>
        <a:off x="7166362" y="331946"/>
        <a:ext cx="2838997" cy="345224"/>
      </dsp:txXfrm>
    </dsp:sp>
    <dsp:sp modelId="{FE6CA7EB-68EC-4E76-9051-08C4CF370101}">
      <dsp:nvSpPr>
        <dsp:cNvPr id="0" name=""/>
        <dsp:cNvSpPr/>
      </dsp:nvSpPr>
      <dsp:spPr>
        <a:xfrm>
          <a:off x="6993750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7B786-A0AD-4662-8D54-C5C572D2C32C}">
      <dsp:nvSpPr>
        <dsp:cNvPr id="0" name=""/>
        <dsp:cNvSpPr/>
      </dsp:nvSpPr>
      <dsp:spPr>
        <a:xfrm>
          <a:off x="6962158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6E488-38F7-418F-B547-8A06DE0A7847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870CE-9725-47C3-88E1-A2D4FB97E443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Корпуси текст</a:t>
          </a:r>
          <a:r>
            <a:rPr lang="uk-UA" sz="2500" kern="1200"/>
            <a:t>ів</a:t>
          </a:r>
          <a:endParaRPr lang="en-US" sz="2500" kern="1200"/>
        </a:p>
      </dsp:txBody>
      <dsp:txXfrm>
        <a:off x="0" y="531"/>
        <a:ext cx="10515600" cy="870055"/>
      </dsp:txXfrm>
    </dsp:sp>
    <dsp:sp modelId="{051B6FCA-634D-400A-A9BA-60F47D68E4FF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FDECD-DDA0-4600-B162-2EF626E995F2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COCA</a:t>
          </a:r>
          <a:endParaRPr lang="en-US" sz="2500" kern="1200"/>
        </a:p>
      </dsp:txBody>
      <dsp:txXfrm>
        <a:off x="0" y="870586"/>
        <a:ext cx="10515600" cy="870055"/>
      </dsp:txXfrm>
    </dsp:sp>
    <dsp:sp modelId="{FB25BC4E-FF61-4E51-9D0E-1BBBE4EFE049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6DAEC-C2E1-41FD-92F1-2B2CBB543DF4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>
              <a:hlinkClick xmlns:r="http://schemas.openxmlformats.org/officeDocument/2006/relationships" r:id="rId1"/>
            </a:rPr>
            <a:t>https://www.english-corpora.org/coca/</a:t>
          </a:r>
          <a:endParaRPr lang="en-US" sz="2500" kern="1200"/>
        </a:p>
      </dsp:txBody>
      <dsp:txXfrm>
        <a:off x="0" y="1740641"/>
        <a:ext cx="10515600" cy="870055"/>
      </dsp:txXfrm>
    </dsp:sp>
    <dsp:sp modelId="{7B4629F9-219A-4E5E-B123-F5D0F5C683D2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D5720-88F3-402B-A83A-2796CEB909FE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British National Language Corpus </a:t>
          </a:r>
          <a:endParaRPr lang="en-US" sz="2500" kern="1200"/>
        </a:p>
      </dsp:txBody>
      <dsp:txXfrm>
        <a:off x="0" y="2610696"/>
        <a:ext cx="10515600" cy="870055"/>
      </dsp:txXfrm>
    </dsp:sp>
    <dsp:sp modelId="{5FA43E24-55BC-448C-9BE8-37DAE323541F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BCA07-14A1-4B5D-8F36-6D4716513D3E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2"/>
            </a:rPr>
            <a:t>http://www.natcorp.ox.ac.uk/tools/xaira_search.xml?ID=simple_search</a:t>
          </a:r>
          <a:endParaRPr lang="en-US" sz="2500" kern="1200"/>
        </a:p>
      </dsp:txBody>
      <dsp:txXfrm>
        <a:off x="0" y="3480751"/>
        <a:ext cx="10515600" cy="870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B0F2F-69A4-4875-9DD3-70C04A442650}">
      <dsp:nvSpPr>
        <dsp:cNvPr id="0" name=""/>
        <dsp:cNvSpPr/>
      </dsp:nvSpPr>
      <dsp:spPr>
        <a:xfrm>
          <a:off x="543357" y="491806"/>
          <a:ext cx="1544062" cy="1544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CD977-53A2-4850-8589-B50ED3BA6474}">
      <dsp:nvSpPr>
        <dsp:cNvPr id="0" name=""/>
        <dsp:cNvSpPr/>
      </dsp:nvSpPr>
      <dsp:spPr>
        <a:xfrm>
          <a:off x="872420" y="820868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22D81-5145-44D8-B83F-81BA3E562E9E}">
      <dsp:nvSpPr>
        <dsp:cNvPr id="0" name=""/>
        <dsp:cNvSpPr/>
      </dsp:nvSpPr>
      <dsp:spPr>
        <a:xfrm>
          <a:off x="49764" y="2516806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>
              <a:hlinkClick xmlns:r="http://schemas.openxmlformats.org/officeDocument/2006/relationships" r:id="rId3"/>
            </a:rPr>
            <a:t>nataliia.lazebna</a:t>
          </a:r>
          <a:r>
            <a:rPr lang="en-GB" sz="1100" kern="1200" dirty="0">
              <a:hlinkClick xmlns:r="http://schemas.openxmlformats.org/officeDocument/2006/relationships" r:id="rId3"/>
            </a:rPr>
            <a:t>@uni-wuerzburg.de</a:t>
          </a: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9764" y="2516806"/>
        <a:ext cx="2531250" cy="720000"/>
      </dsp:txXfrm>
    </dsp:sp>
    <dsp:sp modelId="{647DCB72-DC5A-42B0-9B11-FBA3F1125A1E}">
      <dsp:nvSpPr>
        <dsp:cNvPr id="0" name=""/>
        <dsp:cNvSpPr/>
      </dsp:nvSpPr>
      <dsp:spPr>
        <a:xfrm>
          <a:off x="3517576" y="491806"/>
          <a:ext cx="1544062" cy="1544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BE17E-2CB0-4618-8DB2-FEDABA294766}">
      <dsp:nvSpPr>
        <dsp:cNvPr id="0" name=""/>
        <dsp:cNvSpPr/>
      </dsp:nvSpPr>
      <dsp:spPr>
        <a:xfrm>
          <a:off x="3846639" y="820868"/>
          <a:ext cx="885937" cy="8859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028B3-230E-47BF-BA99-CFC0E770261F}">
      <dsp:nvSpPr>
        <dsp:cNvPr id="0" name=""/>
        <dsp:cNvSpPr/>
      </dsp:nvSpPr>
      <dsp:spPr>
        <a:xfrm>
          <a:off x="3023982" y="2516806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hlinkClick xmlns:r="http://schemas.openxmlformats.org/officeDocument/2006/relationships" r:id="rId6"/>
            </a:rPr>
            <a:t>https://www.neuphil.uni-wuerzburg.de/anglistik/abteilungen/fachdidaktik-moderne-fremdsprachen-tefl/team/lazebna/</a:t>
          </a:r>
          <a:endParaRPr lang="en-US" sz="1100" kern="1200" dirty="0"/>
        </a:p>
      </dsp:txBody>
      <dsp:txXfrm>
        <a:off x="3023982" y="2516806"/>
        <a:ext cx="253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DropPinTimeline#1">
  <dgm:title val="Временная шкала с булавками"/>
  <dgm:desc val="Используется для отображения списка событий в хронологическом порядке. Невидимая коробка рядом с булавкой содержит дату. Ниже приведено описание. В ней может содержаться среднее количество текста с форматом даты средней длины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5822E-DDA1-4A5C-BF44-8BBA25A33C36}" type="datetimeFigureOut">
              <a:rPr lang="LID4096" smtClean="0"/>
              <a:t>06/03/2023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893BF-2EFD-466E-9B57-CECC8D798F2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13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9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381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d.app/lucidspark/d5b70757-220e-4b3a-84f3-215111e313fb/edit?page=0_0&amp;invitationId=inv_be6ee373-0352-4f38-b337-a070e8faf19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q.pressbooks.pub/using-language-dat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voyant-too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uecampus.uni-wuerzburg.de/moodle/mod/page/view.php?id=362960" TargetMode="External"/><Relationship Id="rId2" Type="http://schemas.openxmlformats.org/officeDocument/2006/relationships/hyperlink" Target="https://release.blinklearning.com/Cursos/c4380910_c438898534__Students_Book_Activities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english.org.uk/training/teaching-english-refugees-and-displaced-learners" TargetMode="External"/><Relationship Id="rId2" Type="http://schemas.openxmlformats.org/officeDocument/2006/relationships/hyperlink" Target="https://visitukraine.today/blog/1649/free-online-english-courses-from-prometheus-how-to-get-star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englishprograms.org/MO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uphil.uni-wuerzburg.de/anglistik/abteilungen/fachdidaktik-moderne-fremdsprachen-tefl/cooperations/zaporizhzhia-national-polytechnic-university-ukrain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uni-regensburg.de/bayhost/english-1/bayhost/english/scholarships/mobility-grants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A4A51-6D5E-6E86-06EC-8F897009E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174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34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35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5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47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0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AD0D8A-DF10-5954-42D6-2AED1B222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Інноваційні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підходи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викладання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англійської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мови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закладах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вищої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Німеччини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міжкультурний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дигітальний</a:t>
            </a:r>
            <a:r>
              <a:rPr lang="ru-RU" sz="41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100" b="0" i="0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аспекти</a:t>
            </a:r>
            <a:endParaRPr lang="LID4096" sz="4100" dirty="0">
              <a:solidFill>
                <a:srgbClr val="FFFFFF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2CB6B-291F-AD88-421F-DDE58854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r>
              <a:rPr lang="ru-RU" sz="2000" i="0">
                <a:solidFill>
                  <a:srgbClr val="FFFFFF"/>
                </a:solidFill>
                <a:effectLst/>
                <a:latin typeface="Roboto Condensed" panose="02000000000000000000" pitchFamily="2" charset="0"/>
              </a:rPr>
              <a:t>Наталія Лазебна</a:t>
            </a:r>
          </a:p>
          <a:p>
            <a:r>
              <a:rPr lang="ru-RU" sz="2000" i="0">
                <a:solidFill>
                  <a:srgbClr val="FFFFFF"/>
                </a:solidFill>
                <a:effectLst/>
                <a:latin typeface="Roboto Condensed" panose="02000000000000000000" pitchFamily="2" charset="0"/>
              </a:rPr>
              <a:t>д. філол. н., доц., доц. кафедри методики викладання англійської мови як іноземної Вурцбурзького університету імені Юліуса-Максимільяна (Німеччина)</a:t>
            </a:r>
            <a:endParaRPr lang="LID4096" sz="2000">
              <a:solidFill>
                <a:srgbClr val="FFFFFF"/>
              </a:solidFill>
            </a:endParaRPr>
          </a:p>
        </p:txBody>
      </p:sp>
      <p:grpSp>
        <p:nvGrpSpPr>
          <p:cNvPr id="167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79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43" y="593708"/>
            <a:ext cx="11024946" cy="464331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59C86-B09D-58E1-6C96-ED841120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05/05/2023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98A38-38E2-956C-69EB-A629E8B1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386285" cy="503578"/>
          </a:xfrm>
        </p:spPr>
        <p:txBody>
          <a:bodyPr/>
          <a:lstStyle/>
          <a:p>
            <a:fld id="{5207B7B9-119A-43DD-B7D7-B8B17A7527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7" descr="C:\Users\nal75qi\AppData\Local\Microsoft\Windows\INetCache\Content.MSO\CE96ABCA.t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44681"/>
            <a:ext cx="10515599" cy="4787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00350" y="4950504"/>
            <a:ext cx="6096000" cy="38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EEA07-2C15-149B-AA45-AE8D8525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05/05/2023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83DFF-FF2D-49ED-C75D-7512E06C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7B9-119A-43DD-B7D7-B8B17A7527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5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/>
              <a:t>III </a:t>
            </a:r>
            <a:r>
              <a:rPr lang="uk-UA" sz="2800" b="1" dirty="0"/>
              <a:t>Англійська мова: викладання, навчання, дослідження</a:t>
            </a:r>
            <a:br>
              <a:rPr lang="en-US" sz="900" dirty="0"/>
            </a:b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Мультимодальне навчальне середовище на заняттях з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EFL </a:t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приклад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цифрової взаємодії у Гугл </a:t>
            </a:r>
            <a:r>
              <a:rPr lang="uk-UA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докс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137959-7D1F-FBB7-5094-07715179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 dirty="0"/>
          </a:p>
        </p:txBody>
      </p:sp>
      <p:graphicFrame>
        <p:nvGraphicFramePr>
          <p:cNvPr id="7" name="Схема 2" descr="Временная шкала">
            <a:extLst>
              <a:ext uri="{FF2B5EF4-FFF2-40B4-BE49-F238E27FC236}">
                <a16:creationId xmlns:a16="http://schemas.microsoft.com/office/drawing/2014/main" id="{1A75E301-F81B-604F-0C9B-A25BF04F06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80602165"/>
              </p:ext>
            </p:extLst>
          </p:nvPr>
        </p:nvGraphicFramePr>
        <p:xfrm>
          <a:off x="974725" y="2614613"/>
          <a:ext cx="1024255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9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10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11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2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214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5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A796F-5259-CBC0-2EB8-9766013F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308" y="559813"/>
            <a:ext cx="3492878" cy="13337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Інтерактивна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дошка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Lucidpark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808AF-101B-8339-AEA1-3BE52C09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35" y="594518"/>
            <a:ext cx="7033951" cy="5518570"/>
          </a:xfrm>
          <a:prstGeom prst="rect">
            <a:avLst/>
          </a:prstGeom>
        </p:spPr>
      </p:pic>
      <p:grpSp>
        <p:nvGrpSpPr>
          <p:cNvPr id="216" name="Top left">
            <a:extLst>
              <a:ext uri="{FF2B5EF4-FFF2-40B4-BE49-F238E27FC236}">
                <a16:creationId xmlns:a16="http://schemas.microsoft.com/office/drawing/2014/main" id="{49EBBDF7-403B-404C-AE65-6529C4797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17" name="Freeform: Shape 40">
              <a:extLst>
                <a:ext uri="{FF2B5EF4-FFF2-40B4-BE49-F238E27FC236}">
                  <a16:creationId xmlns:a16="http://schemas.microsoft.com/office/drawing/2014/main" id="{B45E4DDE-DABB-4541-B044-FC38949E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2D357AD-5163-45F3-A5C7-FD3351A90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886A53D-82B1-4C65-9DED-59358265B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6200E88-1288-40E7-9A66-D513E6CA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B4E4D96-95D8-43F4-90B2-25AC6F6A0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951A656-8684-49D3-8C63-5513CD7BF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248A156-06F4-42AE-871D-4535FF09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FD1AA9-14F8-45A8-88C0-28DC94ED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8" name="Bottom Right">
            <a:extLst>
              <a:ext uri="{FF2B5EF4-FFF2-40B4-BE49-F238E27FC236}">
                <a16:creationId xmlns:a16="http://schemas.microsoft.com/office/drawing/2014/main" id="{1C0BEBF8-7FFB-422A-98F0-90FF9E7F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1B94AB3-A0D6-4DB5-9006-C7F2ABD8A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19" name="Graphic 157">
              <a:extLst>
                <a:ext uri="{FF2B5EF4-FFF2-40B4-BE49-F238E27FC236}">
                  <a16:creationId xmlns:a16="http://schemas.microsoft.com/office/drawing/2014/main" id="{C59F5611-23BC-435A-A5C0-D4DD8912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13287DA-BE38-4656-B32C-F10B005F0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BBFD07E-A2BD-4A54-B194-B784DF265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19B4517-9BB8-4C32-B87D-F5E8CD477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BA9DD75-9D79-4D26-8A36-B5D9BBA74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4EFBFDC-6A43-4413-AC75-13861B0D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236E5D8-45CC-41FA-A68C-608422971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4BED8DA-C8A2-4323-A230-5D354066C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700AC1-CD4C-4962-B47B-92CDE218A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BCF5B-4666-0EC2-F575-70380FDCF2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921544" y="2384474"/>
            <a:ext cx="3084700" cy="37286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hlinkClick r:id="rId3"/>
              </a:rPr>
              <a:t>  https://lucid.app/lucidspark/d5b70757-220e-4b3a-84f3-215111e313fb/edit?page=0_0&amp;invitationId=inv_be6ee373-0352-4f38-b337-a070e8faf192#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136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BEE5B-3668-4D97-9CB3-BE27F99C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Інтерактивне редагування студентських робіт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061F2-C50E-48A7-B8D7-A31D4531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1) We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chose the topic ''Media'' because we are interested in many aspects of digital media.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plan to find 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balanced use of traditional blackboard as well as of the IWB in the future.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also chose the topic "Lexis/Vocabulary", as we like the creative process of teaching words and it is very enjoyable for us to come up with our own tasks.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Lucy, whose daily life was rather/ </a:t>
            </a:r>
            <a:r>
              <a:rPr lang="en-US" sz="1800" b="0" i="0" u="none" strike="sng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quite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chaotic, entered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into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more solid world when she opened the piano.</a:t>
            </a:r>
            <a:endParaRPr lang="en-US" b="0" dirty="0"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3) A devastating attack broke out against </a:t>
            </a:r>
            <a:r>
              <a:rPr lang="en-US" sz="1800" b="0" i="0" u="none" strike="sng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was launched on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rebel stronghold.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Storytelling is a real superpower. It can lead to </a:t>
            </a:r>
            <a:r>
              <a:rPr lang="en-US" sz="1800" b="0" i="0" u="none" strike="sng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It can decide him or her the outcome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 a big deal, save a difficult board presentation, or convince millions of people to donate money to charity, entertain a persons and make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him/her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think about important things. So as someone interested in literature and reading in general, I want to write about this kind of art.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51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2EB345F-458A-494A-BC4F-BF8D784E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Комунікація у режимі «Людина-Машина»</a:t>
            </a:r>
            <a:endParaRPr lang="ru-RU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776F5F-384D-4157-BF6B-821B84F36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err="1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Дигітальний</a:t>
            </a:r>
            <a:r>
              <a:rPr lang="uk-UA" sz="24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дискурс парадигми 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TEFL </a:t>
            </a:r>
            <a:endParaRPr lang="uk-UA" sz="24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Студенти – «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digital natives</a:t>
            </a:r>
            <a:r>
              <a:rPr lang="uk-UA" sz="24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5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2">
            <a:extLst>
              <a:ext uri="{FF2B5EF4-FFF2-40B4-BE49-F238E27FC236}">
                <a16:creationId xmlns:a16="http://schemas.microsoft.com/office/drawing/2014/main" id="{96841524-6EC8-4F2D-AE47-279252E839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478521"/>
              </p:ext>
            </p:extLst>
          </p:nvPr>
        </p:nvGraphicFramePr>
        <p:xfrm>
          <a:off x="2167467" y="829733"/>
          <a:ext cx="880533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3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33ECCF2-1076-48CC-AEDE-B2A27E54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73" y="22628152"/>
            <a:ext cx="11633475" cy="4433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2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4B3729-E48E-A242-95BA-FC2BB337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82" y="2769446"/>
            <a:ext cx="5819986" cy="2599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9F0DD73-6817-476D-B3F0-BECC463C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7704667" cy="1371600"/>
          </a:xfrm>
        </p:spPr>
        <p:txBody>
          <a:bodyPr>
            <a:normAutofit/>
          </a:bodyPr>
          <a:lstStyle/>
          <a:p>
            <a:r>
              <a:rPr lang="uk-UA" sz="2800" dirty="0"/>
              <a:t>Мультимодальна комунікація студентів онлайн курсу з </a:t>
            </a:r>
            <a:r>
              <a:rPr lang="de-DE" sz="2800" dirty="0"/>
              <a:t>EFL</a:t>
            </a: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086109-FE5C-43BC-AB0C-AA0CDC0D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6586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CB09-73B3-5239-0BDA-DB124B17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Data</a:t>
            </a:r>
            <a:r>
              <a:rPr lang="en-GB" dirty="0"/>
              <a:t>-driven </a:t>
            </a:r>
            <a:r>
              <a:rPr lang="ru-RU" dirty="0" err="1"/>
              <a:t>викладання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та </a:t>
            </a:r>
            <a:r>
              <a:rPr lang="ru-RU" dirty="0" err="1"/>
              <a:t>досл</a:t>
            </a:r>
            <a:r>
              <a:rPr lang="uk-UA" dirty="0" err="1"/>
              <a:t>ідження</a:t>
            </a:r>
            <a:r>
              <a:rPr lang="uk-UA" dirty="0"/>
              <a:t> </a:t>
            </a:r>
            <a:r>
              <a:rPr lang="en-GB" dirty="0"/>
              <a:t>EFL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0145-8CC6-1A01-FF34-8ECBE060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166" y="1825625"/>
            <a:ext cx="9807633" cy="4351338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pPr algn="l"/>
            <a:r>
              <a:rPr lang="en-GB" b="1" i="0" dirty="0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Using Language Data to Learn About Language: A Teachers' Guide to Classroom Corpus Use</a:t>
            </a:r>
          </a:p>
          <a:p>
            <a:pPr algn="l"/>
            <a:r>
              <a:rPr lang="en-GB" b="0" i="0" dirty="0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Authors:</a:t>
            </a:r>
            <a:r>
              <a:rPr lang="uk-UA" b="0" i="0" dirty="0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 </a:t>
            </a:r>
            <a:r>
              <a:rPr lang="en-GB" b="0" i="0" dirty="0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Paula Tavares Pinto; Peter Crosthwaite; Carolina Tavares de Carvalho;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Franciele</a:t>
            </a:r>
            <a:r>
              <a:rPr lang="en-GB" b="0" i="0" dirty="0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 Spinelli; Talita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Serpa</a:t>
            </a:r>
            <a:r>
              <a:rPr lang="en-GB" b="0" i="0" dirty="0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; William Garcia; and Adriane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Orenha</a:t>
            </a:r>
            <a:r>
              <a:rPr lang="en-GB" b="0" i="0" dirty="0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Karla" panose="020B0604020202020204" pitchFamily="2" charset="0"/>
              </a:rPr>
              <a:t>Ottaiano</a:t>
            </a:r>
            <a:endParaRPr lang="en-GB" b="0" i="0" dirty="0">
              <a:solidFill>
                <a:schemeClr val="tx1"/>
              </a:solidFill>
              <a:effectLst/>
              <a:latin typeface="Karla" panose="020B0604020202020204" pitchFamily="2" charset="0"/>
            </a:endParaRPr>
          </a:p>
          <a:p>
            <a:endParaRPr lang="uk-UA" dirty="0"/>
          </a:p>
          <a:p>
            <a:r>
              <a:rPr lang="uk-UA" dirty="0"/>
              <a:t>Університет </a:t>
            </a:r>
            <a:r>
              <a:rPr lang="uk-UA" dirty="0" err="1"/>
              <a:t>Квінсленду</a:t>
            </a:r>
            <a:r>
              <a:rPr lang="uk-UA" dirty="0"/>
              <a:t>, Австралія, 2022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2"/>
              </a:rPr>
              <a:t>https://uq.pressbooks.pub/using-language-data/</a:t>
            </a:r>
            <a:endParaRPr lang="uk-UA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054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49770"/>
            <a:ext cx="9810750" cy="45127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33700" y="4881860"/>
            <a:ext cx="6096000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 використання інструменту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eMargin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автоматизованого анотування тексту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CF4A1-5D24-AEE9-4FCA-AF7C6250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05/05/2023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E3E44-C637-C908-10ED-1AE1725B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7B9-119A-43DD-B7D7-B8B17A7527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9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0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1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74C7FA-EE8B-BA21-B21E-8BC218FF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uk-UA"/>
              <a:t>Про що? </a:t>
            </a:r>
            <a:endParaRPr lang="LID4096"/>
          </a:p>
        </p:txBody>
      </p:sp>
      <p:grpSp>
        <p:nvGrpSpPr>
          <p:cNvPr id="102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03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104" name="Content Placeholder 2">
            <a:extLst>
              <a:ext uri="{FF2B5EF4-FFF2-40B4-BE49-F238E27FC236}">
                <a16:creationId xmlns:a16="http://schemas.microsoft.com/office/drawing/2014/main" id="{707E1C2C-4B95-B8CA-A37A-03AA1890E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49408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67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7" name="Top left">
            <a:extLst>
              <a:ext uri="{FF2B5EF4-FFF2-40B4-BE49-F238E27FC236}">
                <a16:creationId xmlns:a16="http://schemas.microsoft.com/office/drawing/2014/main" id="{E8ABCFC2-1187-4EFE-87CB-D1ABA0F5D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14">
              <a:extLst>
                <a:ext uri="{FF2B5EF4-FFF2-40B4-BE49-F238E27FC236}">
                  <a16:creationId xmlns:a16="http://schemas.microsoft.com/office/drawing/2014/main" id="{C4CE539D-89D1-484C-B390-9D6005029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15">
              <a:extLst>
                <a:ext uri="{FF2B5EF4-FFF2-40B4-BE49-F238E27FC236}">
                  <a16:creationId xmlns:a16="http://schemas.microsoft.com/office/drawing/2014/main" id="{285D0A74-51B8-440F-8ADF-3F2ED1C8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6">
              <a:extLst>
                <a:ext uri="{FF2B5EF4-FFF2-40B4-BE49-F238E27FC236}">
                  <a16:creationId xmlns:a16="http://schemas.microsoft.com/office/drawing/2014/main" id="{A5C9E45B-6B92-475E-8B2E-97729EE8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7">
              <a:extLst>
                <a:ext uri="{FF2B5EF4-FFF2-40B4-BE49-F238E27FC236}">
                  <a16:creationId xmlns:a16="http://schemas.microsoft.com/office/drawing/2014/main" id="{E7E3A49B-F12C-4355-84DE-0EF54227A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8">
              <a:extLst>
                <a:ext uri="{FF2B5EF4-FFF2-40B4-BE49-F238E27FC236}">
                  <a16:creationId xmlns:a16="http://schemas.microsoft.com/office/drawing/2014/main" id="{3DE6BF50-27B1-444D-9E81-752674A04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9">
              <a:extLst>
                <a:ext uri="{FF2B5EF4-FFF2-40B4-BE49-F238E27FC236}">
                  <a16:creationId xmlns:a16="http://schemas.microsoft.com/office/drawing/2014/main" id="{C8B7A474-F527-47C3-94C4-A0F446276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0">
              <a:extLst>
                <a:ext uri="{FF2B5EF4-FFF2-40B4-BE49-F238E27FC236}">
                  <a16:creationId xmlns:a16="http://schemas.microsoft.com/office/drawing/2014/main" id="{2D1AF5A9-1A6C-4F55-B975-879BF9EE3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1">
              <a:extLst>
                <a:ext uri="{FF2B5EF4-FFF2-40B4-BE49-F238E27FC236}">
                  <a16:creationId xmlns:a16="http://schemas.microsoft.com/office/drawing/2014/main" id="{1039866D-1864-499B-9BD7-C8178A07F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1242F9-D52B-7384-13AC-37146DCB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767575"/>
          </a:xfrm>
        </p:spPr>
        <p:txBody>
          <a:bodyPr anchor="ctr">
            <a:normAutofit/>
          </a:bodyPr>
          <a:lstStyle/>
          <a:p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71DA-052E-2514-934C-97FB278E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169025"/>
            <a:ext cx="4977905" cy="2091182"/>
          </a:xfrm>
        </p:spPr>
        <p:txBody>
          <a:bodyPr anchor="ctr">
            <a:normAutofit/>
          </a:bodyPr>
          <a:lstStyle/>
          <a:p>
            <a:r>
              <a:rPr lang="uk-UA" sz="1800"/>
              <a:t>Лінгвістичний інструментарій </a:t>
            </a:r>
            <a:r>
              <a:rPr lang="de-DE" sz="1800"/>
              <a:t>Vo</a:t>
            </a:r>
            <a:r>
              <a:rPr lang="en-GB" sz="1800"/>
              <a:t>yant tools</a:t>
            </a:r>
          </a:p>
          <a:p>
            <a:r>
              <a:rPr lang="en-GB" sz="1800">
                <a:hlinkClick r:id="rId2"/>
              </a:rPr>
              <a:t>https://voyant-tools.org/</a:t>
            </a:r>
            <a:endParaRPr lang="en-GB" sz="1800"/>
          </a:p>
          <a:p>
            <a:endParaRPr lang="en-GB" sz="1800" dirty="0"/>
          </a:p>
          <a:p>
            <a:endParaRPr lang="LID4096" sz="1800" dirty="0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7E33EAA4-8D43-8E3D-1D0B-55B888B9149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3" y="3208146"/>
            <a:ext cx="5130560" cy="3091164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F2BF2638-B2C7-4535-5C2A-8ABDA1BEAC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37" y="5119284"/>
            <a:ext cx="5130560" cy="1180027"/>
          </a:xfrm>
          <a:prstGeom prst="rect">
            <a:avLst/>
          </a:prstGeom>
        </p:spPr>
      </p:pic>
      <p:grpSp>
        <p:nvGrpSpPr>
          <p:cNvPr id="46" name="Bottom Right">
            <a:extLst>
              <a:ext uri="{FF2B5EF4-FFF2-40B4-BE49-F238E27FC236}">
                <a16:creationId xmlns:a16="http://schemas.microsoft.com/office/drawing/2014/main" id="{CE5E50B5-764C-4CF0-BE62-6330BDB19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9C1BDBFA-B254-41ED-90D6-17F930A07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7" name="Freeform: Shape 26">
                <a:extLst>
                  <a:ext uri="{FF2B5EF4-FFF2-40B4-BE49-F238E27FC236}">
                    <a16:creationId xmlns:a16="http://schemas.microsoft.com/office/drawing/2014/main" id="{1E84A133-F5D3-4950-9DC9-A3DEEEBC95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27">
                <a:extLst>
                  <a:ext uri="{FF2B5EF4-FFF2-40B4-BE49-F238E27FC236}">
                    <a16:creationId xmlns:a16="http://schemas.microsoft.com/office/drawing/2014/main" id="{682FFBFE-D99F-4065-9AEC-88E664DB84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28">
                <a:extLst>
                  <a:ext uri="{FF2B5EF4-FFF2-40B4-BE49-F238E27FC236}">
                    <a16:creationId xmlns:a16="http://schemas.microsoft.com/office/drawing/2014/main" id="{421980AE-6D2C-4DAE-A7A8-52045837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29">
                <a:extLst>
                  <a:ext uri="{FF2B5EF4-FFF2-40B4-BE49-F238E27FC236}">
                    <a16:creationId xmlns:a16="http://schemas.microsoft.com/office/drawing/2014/main" id="{63B2229E-2951-41E8-AD53-08D800523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30">
                <a:extLst>
                  <a:ext uri="{FF2B5EF4-FFF2-40B4-BE49-F238E27FC236}">
                    <a16:creationId xmlns:a16="http://schemas.microsoft.com/office/drawing/2014/main" id="{82D20C4F-2AC9-44DD-9092-45ACB8A175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31">
                <a:extLst>
                  <a:ext uri="{FF2B5EF4-FFF2-40B4-BE49-F238E27FC236}">
                    <a16:creationId xmlns:a16="http://schemas.microsoft.com/office/drawing/2014/main" id="{08C98BF0-6D5F-4454-8756-16602535A0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32">
                <a:extLst>
                  <a:ext uri="{FF2B5EF4-FFF2-40B4-BE49-F238E27FC236}">
                    <a16:creationId xmlns:a16="http://schemas.microsoft.com/office/drawing/2014/main" id="{B6F1B3E8-AAFA-43AA-9872-DF033CCBF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25">
              <a:extLst>
                <a:ext uri="{FF2B5EF4-FFF2-40B4-BE49-F238E27FC236}">
                  <a16:creationId xmlns:a16="http://schemas.microsoft.com/office/drawing/2014/main" id="{ECAE8F4B-267D-4381-A9FD-CEF14AE69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68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ED05-0018-4438-C445-85B1E93E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Прикладний аспект вивчення англійської мови</a:t>
            </a:r>
            <a:endParaRPr lang="LID4096" dirty="0"/>
          </a:p>
        </p:txBody>
      </p:sp>
      <p:graphicFrame>
        <p:nvGraphicFramePr>
          <p:cNvPr id="63" name="Content Placeholder 2">
            <a:extLst>
              <a:ext uri="{FF2B5EF4-FFF2-40B4-BE49-F238E27FC236}">
                <a16:creationId xmlns:a16="http://schemas.microsoft.com/office/drawing/2014/main" id="{AD92DF4E-CA3B-AD0C-E661-AA1B441E9F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952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08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9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107" name="Rectangle 310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111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113" name="Freeform: Shape 3112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3113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6" name="Freeform: Shape 3115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7" name="Freeform: Shape 3116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8" name="Freeform: Shape 3117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9" name="Freeform: Shape 3118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Гармонійний симбіоз Цифрової гуманітаристики (DH) та EFL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venir Next LT Pro" panose="020B0504020202020204" pitchFamily="34" charset="0"/>
              <a:buChar char="+"/>
            </a:pPr>
            <a:r>
              <a:rPr lang="en-US" sz="1800"/>
              <a:t>DH як глобальне навчальне та ефективне комунікативне середовище</a:t>
            </a:r>
          </a:p>
          <a:p>
            <a:pPr marL="285750" indent="-228600">
              <a:buFont typeface="Avenir Next LT Pro" panose="020B0504020202020204" pitchFamily="34" charset="0"/>
              <a:buChar char="+"/>
            </a:pPr>
            <a:r>
              <a:rPr lang="en-US" sz="1800"/>
              <a:t>Міждисиплінарні підходи до викладання EFL, цифровий інструментарій, засоби та інновації </a:t>
            </a:r>
          </a:p>
          <a:p>
            <a:pPr marL="285750" indent="-228600">
              <a:buFont typeface="Avenir Next LT Pro" panose="020B0504020202020204" pitchFamily="34" charset="0"/>
              <a:buChar char="+"/>
            </a:pPr>
            <a:r>
              <a:rPr lang="en-US" sz="1800"/>
              <a:t>Корпуси текстів, прикладна лінгвістика та EFL </a:t>
            </a:r>
          </a:p>
        </p:txBody>
      </p:sp>
      <p:pic>
        <p:nvPicPr>
          <p:cNvPr id="3076" name="Picture 4" descr="Symbiosis instead of evolution: A new idea about the nature of human  intelligence - TechTalks">
            <a:extLst>
              <a:ext uri="{FF2B5EF4-FFF2-40B4-BE49-F238E27FC236}">
                <a16:creationId xmlns:a16="http://schemas.microsoft.com/office/drawing/2014/main" id="{4DDF9625-2F50-4011-B64E-94B4743953D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27081" b="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1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122" name="Freeform: Shape 3121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123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25" name="Freeform: Shape 3124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6" name="Freeform: Shape 3125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7" name="Freeform: Shape 3126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8" name="Freeform: Shape 3127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9" name="Freeform: Shape 3128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0" name="Freeform: Shape 3129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1" name="Freeform: Shape 3130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24" name="Freeform: Shape 3123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0883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9A55F7-6CB3-5881-5044-179B1A8B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</a:t>
            </a:r>
            <a:r>
              <a:rPr lang="en-GB" dirty="0"/>
              <a:t>V</a:t>
            </a:r>
            <a:r>
              <a:rPr lang="uk-UA" dirty="0"/>
              <a:t> Англійська мова як іноземна для студентів різних спеціальностей</a:t>
            </a:r>
            <a:r>
              <a:rPr lang="en-GB" dirty="0"/>
              <a:t>: Uni W</a:t>
            </a:r>
            <a:r>
              <a:rPr lang="de-DE" dirty="0"/>
              <a:t>Ü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CE0F2-7EF4-9738-4AD2-601F4060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Language </a:t>
            </a:r>
            <a:r>
              <a:rPr lang="en-GB" dirty="0" err="1"/>
              <a:t>Center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Writing </a:t>
            </a:r>
            <a:r>
              <a:rPr lang="en-GB" dirty="0" err="1"/>
              <a:t>Center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Digital Campus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8508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6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7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7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35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39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9D4518-2462-08D7-83C4-C5BB372F0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-1" b="87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97" name="Group 41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98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9" name="Freeform: Shape 44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45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46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47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48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50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: Shape 43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07" name="Graphic 3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108" name="Freeform: Shape 55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56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0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1" name="Freeform: Shape 5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5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8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34" name="Freeform: Shape 308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135" name="Freeform: Shape 308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136" name="Freeform: Shape 308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3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3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139" name="Freeform: Shape 309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40" name="Rectangle 310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141" name="Top left">
            <a:extLst>
              <a:ext uri="{FF2B5EF4-FFF2-40B4-BE49-F238E27FC236}">
                <a16:creationId xmlns:a16="http://schemas.microsoft.com/office/drawing/2014/main" id="{4210BA9D-B4AC-4A1D-B63B-44F10A9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142" name="Freeform: Shape 3109">
              <a:extLst>
                <a:ext uri="{FF2B5EF4-FFF2-40B4-BE49-F238E27FC236}">
                  <a16:creationId xmlns:a16="http://schemas.microsoft.com/office/drawing/2014/main" id="{2AB57F67-BA3E-4168-B776-298ABEE4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143" name="Freeform: Shape 3110">
              <a:extLst>
                <a:ext uri="{FF2B5EF4-FFF2-40B4-BE49-F238E27FC236}">
                  <a16:creationId xmlns:a16="http://schemas.microsoft.com/office/drawing/2014/main" id="{1A37E474-2AB5-44C2-89C5-00B18BBF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4" name="Freeform: Shape 3111">
              <a:extLst>
                <a:ext uri="{FF2B5EF4-FFF2-40B4-BE49-F238E27FC236}">
                  <a16:creationId xmlns:a16="http://schemas.microsoft.com/office/drawing/2014/main" id="{3C7682BD-43A7-412C-9D1C-C253EDF7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5" name="Freeform: Shape 3112">
              <a:extLst>
                <a:ext uri="{FF2B5EF4-FFF2-40B4-BE49-F238E27FC236}">
                  <a16:creationId xmlns:a16="http://schemas.microsoft.com/office/drawing/2014/main" id="{CE322CA5-5700-49C5-B2F4-5451AEC6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6" name="Freeform: Shape 3113">
              <a:extLst>
                <a:ext uri="{FF2B5EF4-FFF2-40B4-BE49-F238E27FC236}">
                  <a16:creationId xmlns:a16="http://schemas.microsoft.com/office/drawing/2014/main" id="{7FF4B5E5-C2CB-47A0-BDC9-D9560C77B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7" name="Freeform: Shape 3114">
              <a:extLst>
                <a:ext uri="{FF2B5EF4-FFF2-40B4-BE49-F238E27FC236}">
                  <a16:creationId xmlns:a16="http://schemas.microsoft.com/office/drawing/2014/main" id="{DC206FD4-2993-45C6-A6D2-945277425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8" name="Freeform: Shape 3115">
              <a:extLst>
                <a:ext uri="{FF2B5EF4-FFF2-40B4-BE49-F238E27FC236}">
                  <a16:creationId xmlns:a16="http://schemas.microsoft.com/office/drawing/2014/main" id="{0AC4F993-F14F-4F25-A6AB-1AD9E2A82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9" name="Freeform: Shape 3116">
              <a:extLst>
                <a:ext uri="{FF2B5EF4-FFF2-40B4-BE49-F238E27FC236}">
                  <a16:creationId xmlns:a16="http://schemas.microsoft.com/office/drawing/2014/main" id="{1CD13FF4-3251-4983-B074-BD35A9902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ECB60-01F2-0FF1-46C2-D54548BA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09"/>
            <a:ext cx="377641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Англійська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мова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студентів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різних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спеціальностей</a:t>
            </a:r>
            <a:br>
              <a:rPr lang="en-US" sz="3400" dirty="0"/>
            </a:br>
            <a:r>
              <a:rPr lang="en-US" sz="3400" dirty="0" err="1"/>
              <a:t>Sprachenzentrum</a:t>
            </a:r>
            <a:br>
              <a:rPr lang="en-US" sz="3400" dirty="0"/>
            </a:b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Uni Würzburg</a:t>
            </a:r>
          </a:p>
        </p:txBody>
      </p:sp>
      <p:grpSp>
        <p:nvGrpSpPr>
          <p:cNvPr id="3150" name="Cross">
            <a:extLst>
              <a:ext uri="{FF2B5EF4-FFF2-40B4-BE49-F238E27FC236}">
                <a16:creationId xmlns:a16="http://schemas.microsoft.com/office/drawing/2014/main" id="{80F56037-8334-4400-9C7A-A3BEFA96A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3151" name="Straight Connector 3119">
              <a:extLst>
                <a:ext uri="{FF2B5EF4-FFF2-40B4-BE49-F238E27FC236}">
                  <a16:creationId xmlns:a16="http://schemas.microsoft.com/office/drawing/2014/main" id="{060AD0EB-D554-49C4-9728-C64D6D68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52" name="Straight Connector 3120">
              <a:extLst>
                <a:ext uri="{FF2B5EF4-FFF2-40B4-BE49-F238E27FC236}">
                  <a16:creationId xmlns:a16="http://schemas.microsoft.com/office/drawing/2014/main" id="{C9432895-644F-4E09-97C7-F8DB36AA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C35C61-FF49-229C-C265-75868BE940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8088" y="567942"/>
            <a:ext cx="4459152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53" name="Bottom Right">
            <a:extLst>
              <a:ext uri="{FF2B5EF4-FFF2-40B4-BE49-F238E27FC236}">
                <a16:creationId xmlns:a16="http://schemas.microsoft.com/office/drawing/2014/main" id="{6B310A71-665E-47AB-9D80-2D90F7D92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154" name="Freeform: Shape 3123">
              <a:extLst>
                <a:ext uri="{FF2B5EF4-FFF2-40B4-BE49-F238E27FC236}">
                  <a16:creationId xmlns:a16="http://schemas.microsoft.com/office/drawing/2014/main" id="{6AD1AF10-782F-4908-A718-EA87EC717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155" name="Graphic 157">
              <a:extLst>
                <a:ext uri="{FF2B5EF4-FFF2-40B4-BE49-F238E27FC236}">
                  <a16:creationId xmlns:a16="http://schemas.microsoft.com/office/drawing/2014/main" id="{A935357A-B553-44CD-9376-FE1E6057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27" name="Freeform: Shape 3126">
                <a:extLst>
                  <a:ext uri="{FF2B5EF4-FFF2-40B4-BE49-F238E27FC236}">
                    <a16:creationId xmlns:a16="http://schemas.microsoft.com/office/drawing/2014/main" id="{71A180B9-74EE-45CB-8BC1-41E1C0758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8" name="Freeform: Shape 3127">
                <a:extLst>
                  <a:ext uri="{FF2B5EF4-FFF2-40B4-BE49-F238E27FC236}">
                    <a16:creationId xmlns:a16="http://schemas.microsoft.com/office/drawing/2014/main" id="{D0ED6DBC-425A-4959-8ACF-4263EEF24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9" name="Freeform: Shape 3128">
                <a:extLst>
                  <a:ext uri="{FF2B5EF4-FFF2-40B4-BE49-F238E27FC236}">
                    <a16:creationId xmlns:a16="http://schemas.microsoft.com/office/drawing/2014/main" id="{1B431B70-9FAD-408D-890D-646D48404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0" name="Freeform: Shape 3129">
                <a:extLst>
                  <a:ext uri="{FF2B5EF4-FFF2-40B4-BE49-F238E27FC236}">
                    <a16:creationId xmlns:a16="http://schemas.microsoft.com/office/drawing/2014/main" id="{8E532E75-ACFE-4179-B41D-039B3B768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1" name="Freeform: Shape 3130">
                <a:extLst>
                  <a:ext uri="{FF2B5EF4-FFF2-40B4-BE49-F238E27FC236}">
                    <a16:creationId xmlns:a16="http://schemas.microsoft.com/office/drawing/2014/main" id="{1C81F463-8260-4AAF-9233-3FE29293C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2" name="Freeform: Shape 3131">
                <a:extLst>
                  <a:ext uri="{FF2B5EF4-FFF2-40B4-BE49-F238E27FC236}">
                    <a16:creationId xmlns:a16="http://schemas.microsoft.com/office/drawing/2014/main" id="{5D51C233-AAFA-43B0-85ED-E42E8DE5E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3" name="Freeform: Shape 3132">
                <a:extLst>
                  <a:ext uri="{FF2B5EF4-FFF2-40B4-BE49-F238E27FC236}">
                    <a16:creationId xmlns:a16="http://schemas.microsoft.com/office/drawing/2014/main" id="{0D7BBAB6-5F70-4658-9F1E-4F56C83F04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26" name="Freeform: Shape 3125">
              <a:extLst>
                <a:ext uri="{FF2B5EF4-FFF2-40B4-BE49-F238E27FC236}">
                  <a16:creationId xmlns:a16="http://schemas.microsoft.com/office/drawing/2014/main" id="{2FADCFE9-3879-4BEB-8C66-8CDE965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02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4FD6-8159-87D7-E218-B7E19C04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0CF7-C9BD-A075-C6C5-039FED41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Інтерактивні підручники</a:t>
            </a:r>
          </a:p>
          <a:p>
            <a:r>
              <a:rPr lang="en-GB" dirty="0">
                <a:hlinkClick r:id="rId2"/>
              </a:rPr>
              <a:t>https://release.blinklearning.com/Cursos/c4380910_c438898534__Students_Book_Activities.php</a:t>
            </a:r>
            <a:endParaRPr lang="uk-UA" dirty="0"/>
          </a:p>
          <a:p>
            <a:r>
              <a:rPr lang="uk-UA" dirty="0"/>
              <a:t>«Цифровий </a:t>
            </a:r>
            <a:r>
              <a:rPr lang="uk-UA" dirty="0" err="1"/>
              <a:t>кампус</a:t>
            </a:r>
            <a:r>
              <a:rPr lang="uk-UA" dirty="0"/>
              <a:t>»: комунікація з викладачем, виконання завдань та перевірка, оцінювання, навчальні матеріали, інформація з курсу тощо</a:t>
            </a:r>
          </a:p>
          <a:p>
            <a:r>
              <a:rPr lang="en-GB" dirty="0">
                <a:hlinkClick r:id="rId3"/>
              </a:rPr>
              <a:t>https://wuecampus.uni-wuerzburg.de/moodle/mod/page/view.php?id=362960</a:t>
            </a:r>
            <a:endParaRPr lang="uk-UA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3720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3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5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67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75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82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83C61A-0905-37DA-01BB-1CD35CC03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-1" b="425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84" name="Rectangle 39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34FC1-CFF3-03C4-2BA2-84087FDC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511570"/>
            <a:ext cx="10190071" cy="2076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Writing Centre: Uni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Wü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86" name="Freeform: Shape 42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3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4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5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6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7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8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3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4" name="Freeform: Shape 5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5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5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5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5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5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5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: Shape 5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021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E716-5009-5AD6-44BC-55241755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1400" cy="756577"/>
          </a:xfrm>
        </p:spPr>
        <p:txBody>
          <a:bodyPr>
            <a:normAutofit/>
          </a:bodyPr>
          <a:lstStyle/>
          <a:p>
            <a:r>
              <a:rPr lang="uk-UA" sz="2800" dirty="0"/>
              <a:t>Креативна діяльність</a:t>
            </a:r>
            <a:r>
              <a:rPr lang="de-DE" sz="2800" dirty="0"/>
              <a:t> Writing Center Uni </a:t>
            </a:r>
            <a:r>
              <a:rPr lang="de-DE" sz="2800" dirty="0" err="1"/>
              <a:t>Wü</a:t>
            </a:r>
            <a:endParaRPr lang="LID4096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AE5A5D-BC77-F4FC-11E4-36FA81F37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37" y="2034425"/>
            <a:ext cx="30773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67009D1-42BC-546C-F281-3E7AB6F4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00" y="2134506"/>
            <a:ext cx="2935612" cy="41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6C2F3-06D6-03B0-E53C-A6A38B8C7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870" y="1312399"/>
            <a:ext cx="5551860" cy="7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69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7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8" name="Freeform: Shape 14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5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6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7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8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9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0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56565F-6D84-633C-A0DD-5DF206F5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uk-UA" dirty="0"/>
              <a:t>Дякую за увагу!</a:t>
            </a:r>
            <a:br>
              <a:rPr lang="uk-UA" dirty="0"/>
            </a:br>
            <a:endParaRPr lang="LID4096" dirty="0"/>
          </a:p>
        </p:txBody>
      </p:sp>
      <p:graphicFrame>
        <p:nvGraphicFramePr>
          <p:cNvPr id="86" name="Content Placeholder 2">
            <a:extLst>
              <a:ext uri="{FF2B5EF4-FFF2-40B4-BE49-F238E27FC236}">
                <a16:creationId xmlns:a16="http://schemas.microsoft.com/office/drawing/2014/main" id="{D09326F8-7ED9-52F9-7364-588557AAB9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255840"/>
              </p:ext>
            </p:extLst>
          </p:nvPr>
        </p:nvGraphicFramePr>
        <p:xfrm>
          <a:off x="1185755" y="2384474"/>
          <a:ext cx="5604997" cy="372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5" name="Picture 4" descr="Rote Reißnägel auf einer Karte">
            <a:extLst>
              <a:ext uri="{FF2B5EF4-FFF2-40B4-BE49-F238E27FC236}">
                <a16:creationId xmlns:a16="http://schemas.microsoft.com/office/drawing/2014/main" id="{51DCFA7E-A89A-4AB4-DE5A-E881561E33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26" r="26556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76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77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8" name="Freeform: Shape 25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26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27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28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29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30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31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4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08C7-CEFA-A3FB-2BC8-7A454DBD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200" dirty="0"/>
              <a:t>I </a:t>
            </a:r>
            <a:r>
              <a:rPr lang="uk-UA" sz="2200" dirty="0"/>
              <a:t>Англійська мова як медіатор глобальної комунікації та </a:t>
            </a:r>
            <a:r>
              <a:rPr lang="ru-RU" sz="2200" dirty="0" err="1"/>
              <a:t>безперервної</a:t>
            </a:r>
            <a:r>
              <a:rPr lang="ru-RU" sz="2200" dirty="0"/>
              <a:t> </a:t>
            </a:r>
            <a:r>
              <a:rPr lang="ru-RU" sz="2200" dirty="0" err="1"/>
              <a:t>довгострокової</a:t>
            </a:r>
            <a:r>
              <a:rPr lang="ru-RU" sz="2200" dirty="0"/>
              <a:t> </a:t>
            </a:r>
            <a:r>
              <a:rPr lang="ru-RU" sz="2200" dirty="0" err="1"/>
              <a:t>цифрової</a:t>
            </a:r>
            <a:r>
              <a:rPr lang="ru-RU" sz="2200" dirty="0"/>
              <a:t> </a:t>
            </a:r>
            <a:r>
              <a:rPr lang="ru-RU" sz="2200" dirty="0" err="1"/>
              <a:t>трансформації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</a:t>
            </a:r>
            <a:br>
              <a:rPr lang="LID4096" dirty="0"/>
            </a:br>
            <a:r>
              <a:rPr lang="de-DE" dirty="0"/>
              <a:t> </a:t>
            </a:r>
            <a:endParaRPr lang="LID4096" dirty="0"/>
          </a:p>
        </p:txBody>
      </p:sp>
      <p:graphicFrame>
        <p:nvGraphicFramePr>
          <p:cNvPr id="82" name="Content Placeholder 2">
            <a:extLst>
              <a:ext uri="{FF2B5EF4-FFF2-40B4-BE49-F238E27FC236}">
                <a16:creationId xmlns:a16="http://schemas.microsoft.com/office/drawing/2014/main" id="{5CC66154-B028-0B1F-E830-915EC4CD53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940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678B-9AF2-28AA-2A5C-7D1FDE3C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Онлайн курси </a:t>
            </a:r>
            <a:r>
              <a:rPr lang="uk-UA" dirty="0" err="1"/>
              <a:t>англ</a:t>
            </a:r>
            <a:r>
              <a:rPr lang="uk-UA" dirty="0"/>
              <a:t>. мови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74EF-5DC5-B2C6-2898-22226997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https://www.oxfordinternationaleducationgroup.com/free-online-english-courses-for-refugees/ </a:t>
            </a:r>
            <a:endParaRPr lang="uk-UA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опції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англ.мови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оксфорд</a:t>
            </a:r>
            <a:r>
              <a:rPr lang="ru-RU" dirty="0"/>
              <a:t>. </a:t>
            </a:r>
            <a:r>
              <a:rPr lang="ru-RU" dirty="0" err="1"/>
              <a:t>експертної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en-GB" dirty="0">
                <a:hlinkClick r:id="rId2"/>
              </a:rPr>
              <a:t>https://visitukraine.today/blog/1649/free-online-english-courses-from-prometheus-how-to-get-started</a:t>
            </a:r>
            <a:endParaRPr lang="uk-UA" dirty="0"/>
          </a:p>
          <a:p>
            <a:pPr marL="0" indent="0">
              <a:buNone/>
            </a:pPr>
            <a:r>
              <a:rPr lang="en-GB" dirty="0"/>
              <a:t> (</a:t>
            </a:r>
            <a:r>
              <a:rPr lang="ru-RU" dirty="0" err="1"/>
              <a:t>англ.мова</a:t>
            </a:r>
            <a:r>
              <a:rPr lang="ru-RU" dirty="0"/>
              <a:t> - </a:t>
            </a:r>
            <a:r>
              <a:rPr lang="ru-RU" dirty="0" err="1"/>
              <a:t>безкоштовні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для </a:t>
            </a:r>
            <a:r>
              <a:rPr lang="ru-RU" dirty="0" err="1"/>
              <a:t>українців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en-GB" dirty="0">
                <a:hlinkClick r:id="rId3"/>
              </a:rPr>
              <a:t>https://www.teachingenglish.org.uk/training/teaching-english-refugees-and-displaced-learners</a:t>
            </a:r>
            <a:endParaRPr lang="uk-UA" dirty="0"/>
          </a:p>
          <a:p>
            <a:pPr marL="0" indent="0">
              <a:buNone/>
            </a:pPr>
            <a:r>
              <a:rPr lang="en-GB" dirty="0"/>
              <a:t> (</a:t>
            </a:r>
            <a:r>
              <a:rPr lang="ru-RU" dirty="0"/>
              <a:t>англ. мова для </a:t>
            </a:r>
            <a:r>
              <a:rPr lang="ru-RU" dirty="0" err="1"/>
              <a:t>викладачів</a:t>
            </a:r>
            <a:r>
              <a:rPr lang="ru-RU" dirty="0"/>
              <a:t> </a:t>
            </a:r>
            <a:r>
              <a:rPr lang="ru-RU" dirty="0" err="1"/>
              <a:t>біженців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студентів-переселенців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en-GB" dirty="0">
                <a:hlinkClick r:id="rId4"/>
              </a:rPr>
              <a:t>https://www.openenglishprograms.org/MOOC</a:t>
            </a:r>
            <a:r>
              <a:rPr lang="en-GB" dirty="0"/>
              <a:t> </a:t>
            </a:r>
            <a:endParaRPr lang="uk-UA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ru-RU" dirty="0"/>
              <a:t>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посиланням</a:t>
            </a:r>
            <a:r>
              <a:rPr lang="ru-RU" dirty="0"/>
              <a:t> є англ. мова для тех. </a:t>
            </a:r>
            <a:r>
              <a:rPr lang="ru-RU" dirty="0" err="1"/>
              <a:t>спеціальностей</a:t>
            </a:r>
            <a:r>
              <a:rPr lang="ru-RU" dirty="0"/>
              <a:t> </a:t>
            </a:r>
            <a:r>
              <a:rPr lang="en-GB" dirty="0"/>
              <a:t>English for Science, Technology, Engineering, and Mathematics (STEM), </a:t>
            </a:r>
            <a:r>
              <a:rPr lang="ru-RU"/>
              <a:t>англ. </a:t>
            </a:r>
            <a:r>
              <a:rPr lang="ru-RU" dirty="0"/>
              <a:t>мова для </a:t>
            </a:r>
            <a:r>
              <a:rPr lang="ru-RU" dirty="0" err="1"/>
              <a:t>журналістів</a:t>
            </a:r>
            <a:r>
              <a:rPr lang="ru-RU" dirty="0"/>
              <a:t>, англ. з </a:t>
            </a:r>
            <a:r>
              <a:rPr lang="ru-RU" dirty="0" err="1"/>
              <a:t>навчання</a:t>
            </a:r>
            <a:r>
              <a:rPr lang="ru-RU" dirty="0"/>
              <a:t> академ. письму, </a:t>
            </a:r>
            <a:r>
              <a:rPr lang="ru-RU" dirty="0" err="1"/>
              <a:t>бізнес</a:t>
            </a:r>
            <a:r>
              <a:rPr lang="ru-RU" dirty="0"/>
              <a:t> англ. </a:t>
            </a:r>
            <a:r>
              <a:rPr lang="ru-RU" dirty="0" err="1"/>
              <a:t>тощо</a:t>
            </a:r>
            <a:r>
              <a:rPr lang="ru-RU" dirty="0"/>
              <a:t>)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32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6C41F2-9FF0-121B-4FA5-C06B098B04D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0646313"/>
              </p:ext>
            </p:extLst>
          </p:nvPr>
        </p:nvGraphicFramePr>
        <p:xfrm>
          <a:off x="0" y="295200"/>
          <a:ext cx="11959200" cy="640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6486-85CA-F33A-B673-85E03F3D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ІІ Співпраця НУ «Запорізька політехніка» (Україна) - </a:t>
            </a:r>
            <a:r>
              <a:rPr lang="uk-UA" sz="2400" b="1" dirty="0" err="1"/>
              <a:t>Вурцбурзький</a:t>
            </a:r>
            <a:r>
              <a:rPr lang="uk-UA" sz="2400" b="1" dirty="0"/>
              <a:t> університет Юліуса-</a:t>
            </a:r>
            <a:r>
              <a:rPr lang="uk-UA" sz="2400" b="1" dirty="0" err="1"/>
              <a:t>Максимильяна</a:t>
            </a:r>
            <a:r>
              <a:rPr lang="uk-UA" sz="2400" b="1" dirty="0"/>
              <a:t> (Німеччина)</a:t>
            </a:r>
            <a:endParaRPr lang="LID4096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AA55-8E0C-F147-4204-685FD3980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auto"/>
            <a:r>
              <a:rPr lang="en-DE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Julius-Maximilians-Universität Würzburg</a:t>
            </a:r>
          </a:p>
          <a:p>
            <a:pPr algn="l"/>
            <a:r>
              <a:rPr lang="en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28,878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кількість студентів</a:t>
            </a:r>
          </a:p>
          <a:p>
            <a:pPr algn="l"/>
            <a:r>
              <a:rPr lang="uk-UA" dirty="0">
                <a:solidFill>
                  <a:srgbClr val="202124"/>
                </a:solidFill>
                <a:latin typeface="arial" panose="020B0604020202020204" pitchFamily="34" charset="0"/>
              </a:rPr>
              <a:t>університет заснований у 1420 р. </a:t>
            </a:r>
          </a:p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Угода про співробітництво із НУ «Запорізька політехніка»</a:t>
            </a:r>
          </a:p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2"/>
              </a:rPr>
              <a:t>https://www.neuphil.uni-wuerzburg.de/anglistik/abteilungen/fachdidaktik-moderne-fremdsprachen-tefl/cooperations/zaporizhzhia-national-polytechnic-university-ukraine/</a:t>
            </a:r>
            <a:endParaRPr lang="uk-UA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DE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2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5" name="Graphic 141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28" name="Picture 4" descr="Würzburg: Uni Würzburg eine der besten… | Radio Gong Würzburg">
            <a:extLst>
              <a:ext uri="{FF2B5EF4-FFF2-40B4-BE49-F238E27FC236}">
                <a16:creationId xmlns:a16="http://schemas.microsoft.com/office/drawing/2014/main" id="{28E3029F-03CE-F93E-E3E0-93E0BD86D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/>
          <a:stretch/>
        </p:blipFill>
        <p:spPr bwMode="auto">
          <a:xfrm>
            <a:off x="20" y="2753"/>
            <a:ext cx="6094917" cy="342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Würzburg -">
            <a:extLst>
              <a:ext uri="{FF2B5EF4-FFF2-40B4-BE49-F238E27FC236}">
                <a16:creationId xmlns:a16="http://schemas.microsoft.com/office/drawing/2014/main" id="{F1DB2253-863D-AB1D-B669-682A2405A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r="12814" b="2"/>
          <a:stretch/>
        </p:blipFill>
        <p:spPr bwMode="auto">
          <a:xfrm>
            <a:off x="20" y="3427624"/>
            <a:ext cx="609491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69300-BB6A-4127-0FD8-43F8720A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endParaRPr lang="LID4096">
              <a:solidFill>
                <a:srgbClr val="FFFFFF"/>
              </a:solidFill>
            </a:endParaRPr>
          </a:p>
        </p:txBody>
      </p: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55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Germanistik an der Julius-Maximilians-Universität Würzburg - Studis Online">
            <a:extLst>
              <a:ext uri="{FF2B5EF4-FFF2-40B4-BE49-F238E27FC236}">
                <a16:creationId xmlns:a16="http://schemas.microsoft.com/office/drawing/2014/main" id="{4BD074BA-97D3-B33A-AD13-2350E0A3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r="5901"/>
          <a:stretch/>
        </p:blipFill>
        <p:spPr bwMode="auto">
          <a:xfrm>
            <a:off x="6097063" y="1"/>
            <a:ext cx="60949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rtseite - Wirtschaftswissenschaftliche Fakultät">
            <a:extLst>
              <a:ext uri="{FF2B5EF4-FFF2-40B4-BE49-F238E27FC236}">
                <a16:creationId xmlns:a16="http://schemas.microsoft.com/office/drawing/2014/main" id="{A47ACC68-5CB2-7809-6341-EEEA7822F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r="8647" b="2"/>
          <a:stretch/>
        </p:blipFill>
        <p:spPr bwMode="auto">
          <a:xfrm>
            <a:off x="6097063" y="3427624"/>
            <a:ext cx="60949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D563C74D-8F11-E1F0-E56D-21E6FF22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2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3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65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73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80" name="Rectangle 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3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2" name="Top left">
            <a:extLst>
              <a:ext uri="{FF2B5EF4-FFF2-40B4-BE49-F238E27FC236}">
                <a16:creationId xmlns:a16="http://schemas.microsoft.com/office/drawing/2014/main" id="{465E612B-616F-44E5-A649-F2B268BA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83" name="Freeform: Shape 39">
              <a:extLst>
                <a:ext uri="{FF2B5EF4-FFF2-40B4-BE49-F238E27FC236}">
                  <a16:creationId xmlns:a16="http://schemas.microsoft.com/office/drawing/2014/main" id="{1EC7E917-E00E-4F17-A6FD-C06E2A0E6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84" name="Freeform: Shape 40">
              <a:extLst>
                <a:ext uri="{FF2B5EF4-FFF2-40B4-BE49-F238E27FC236}">
                  <a16:creationId xmlns:a16="http://schemas.microsoft.com/office/drawing/2014/main" id="{5DC22FD5-AD33-49ED-BA45-6B1575AE9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: Shape 41">
              <a:extLst>
                <a:ext uri="{FF2B5EF4-FFF2-40B4-BE49-F238E27FC236}">
                  <a16:creationId xmlns:a16="http://schemas.microsoft.com/office/drawing/2014/main" id="{3CE6B6BE-6BA0-4FA9-9357-11CF01DD7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: Shape 42">
              <a:extLst>
                <a:ext uri="{FF2B5EF4-FFF2-40B4-BE49-F238E27FC236}">
                  <a16:creationId xmlns:a16="http://schemas.microsoft.com/office/drawing/2014/main" id="{61E614B3-1BDA-44CE-95AD-B376131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: Shape 43">
              <a:extLst>
                <a:ext uri="{FF2B5EF4-FFF2-40B4-BE49-F238E27FC236}">
                  <a16:creationId xmlns:a16="http://schemas.microsoft.com/office/drawing/2014/main" id="{5314DAA0-3957-4D55-A6E3-D3E50D538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: Shape 44">
              <a:extLst>
                <a:ext uri="{FF2B5EF4-FFF2-40B4-BE49-F238E27FC236}">
                  <a16:creationId xmlns:a16="http://schemas.microsoft.com/office/drawing/2014/main" id="{CAF505DE-53C7-4F00-9B3B-FEF811F6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: Shape 45">
              <a:extLst>
                <a:ext uri="{FF2B5EF4-FFF2-40B4-BE49-F238E27FC236}">
                  <a16:creationId xmlns:a16="http://schemas.microsoft.com/office/drawing/2014/main" id="{98F8A569-D303-4FE8-8507-C7FA3E90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: Shape 46">
              <a:extLst>
                <a:ext uri="{FF2B5EF4-FFF2-40B4-BE49-F238E27FC236}">
                  <a16:creationId xmlns:a16="http://schemas.microsoft.com/office/drawing/2014/main" id="{E34BA33D-B77C-4F97-90ED-55051362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91" name="Bottom Right">
            <a:extLst>
              <a:ext uri="{FF2B5EF4-FFF2-40B4-BE49-F238E27FC236}">
                <a16:creationId xmlns:a16="http://schemas.microsoft.com/office/drawing/2014/main" id="{ADB812D4-854E-4DD6-A613-797C10E7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0" name="Graphic 157">
              <a:extLst>
                <a:ext uri="{FF2B5EF4-FFF2-40B4-BE49-F238E27FC236}">
                  <a16:creationId xmlns:a16="http://schemas.microsoft.com/office/drawing/2014/main" id="{D97CFE60-FA19-428A-A02C-B541878C9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92" name="Freeform: Shape 51">
                <a:extLst>
                  <a:ext uri="{FF2B5EF4-FFF2-40B4-BE49-F238E27FC236}">
                    <a16:creationId xmlns:a16="http://schemas.microsoft.com/office/drawing/2014/main" id="{0562F5F8-0562-4FE0-B3AD-5E49C1B6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Freeform: Shape 52">
                <a:extLst>
                  <a:ext uri="{FF2B5EF4-FFF2-40B4-BE49-F238E27FC236}">
                    <a16:creationId xmlns:a16="http://schemas.microsoft.com/office/drawing/2014/main" id="{E32D6A65-08E4-4AF8-AEE6-F180D12FB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Freeform: Shape 53">
                <a:extLst>
                  <a:ext uri="{FF2B5EF4-FFF2-40B4-BE49-F238E27FC236}">
                    <a16:creationId xmlns:a16="http://schemas.microsoft.com/office/drawing/2014/main" id="{BB7FDAC0-E6E6-4AB4-8235-A23232BCC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" name="Freeform: Shape 54">
                <a:extLst>
                  <a:ext uri="{FF2B5EF4-FFF2-40B4-BE49-F238E27FC236}">
                    <a16:creationId xmlns:a16="http://schemas.microsoft.com/office/drawing/2014/main" id="{ADF11930-DCC4-4A0E-9F9D-68BE14348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" name="Freeform: Shape 55">
                <a:extLst>
                  <a:ext uri="{FF2B5EF4-FFF2-40B4-BE49-F238E27FC236}">
                    <a16:creationId xmlns:a16="http://schemas.microsoft.com/office/drawing/2014/main" id="{6D85B5BC-031D-4CF5-9B96-5A3063EA8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7" name="Freeform: Shape 56">
                <a:extLst>
                  <a:ext uri="{FF2B5EF4-FFF2-40B4-BE49-F238E27FC236}">
                    <a16:creationId xmlns:a16="http://schemas.microsoft.com/office/drawing/2014/main" id="{DB23B211-EDE9-44BA-A81A-C5DC3F886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Freeform: Shape 57">
                <a:extLst>
                  <a:ext uri="{FF2B5EF4-FFF2-40B4-BE49-F238E27FC236}">
                    <a16:creationId xmlns:a16="http://schemas.microsoft.com/office/drawing/2014/main" id="{42C80F66-435F-46CD-BC2E-3EA62444F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C5A2D0DC-5F34-44DC-9930-8C7B42BFE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100" name="Content Placeholder 2">
            <a:extLst>
              <a:ext uri="{FF2B5EF4-FFF2-40B4-BE49-F238E27FC236}">
                <a16:creationId xmlns:a16="http://schemas.microsoft.com/office/drawing/2014/main" id="{F953A7AB-2BA8-F537-0E06-0EB83E8984D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1173249"/>
              </p:ext>
            </p:extLst>
          </p:nvPr>
        </p:nvGraphicFramePr>
        <p:xfrm>
          <a:off x="838200" y="79201"/>
          <a:ext cx="10515600" cy="609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21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061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52ED2C-098D-E8F6-29D0-74B7C89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674" y="559813"/>
            <a:ext cx="3787877" cy="980987"/>
          </a:xfrm>
        </p:spPr>
        <p:txBody>
          <a:bodyPr>
            <a:normAutofit/>
          </a:bodyPr>
          <a:lstStyle/>
          <a:p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44223-6B09-D86B-3E9A-C8EB17FF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615" y="1984126"/>
            <a:ext cx="3988112" cy="3157686"/>
          </a:xfrm>
        </p:spPr>
        <p:txBody>
          <a:bodyPr>
            <a:normAutofit fontScale="77500" lnSpcReduction="20000"/>
          </a:bodyPr>
          <a:lstStyle/>
          <a:p>
            <a:r>
              <a:rPr lang="uk-UA" sz="1800" dirty="0"/>
              <a:t>Семінари з </a:t>
            </a:r>
            <a:r>
              <a:rPr lang="en-GB" sz="1800" dirty="0"/>
              <a:t>TEFL </a:t>
            </a:r>
            <a:r>
              <a:rPr lang="uk-UA" sz="1800" dirty="0"/>
              <a:t>у гібридному форматі</a:t>
            </a:r>
          </a:p>
          <a:p>
            <a:r>
              <a:rPr lang="uk-UA" sz="1800" dirty="0"/>
              <a:t>Розмовний клуб (</a:t>
            </a:r>
            <a:r>
              <a:rPr lang="de-DE" sz="1800" dirty="0"/>
              <a:t>German</a:t>
            </a:r>
            <a:r>
              <a:rPr lang="en-GB" sz="1800" dirty="0"/>
              <a:t>-Ukrainian Speaking Club/ Multilingual Speaking Club</a:t>
            </a:r>
            <a:r>
              <a:rPr lang="uk-UA" sz="1800" dirty="0"/>
              <a:t>) </a:t>
            </a:r>
          </a:p>
          <a:p>
            <a:r>
              <a:rPr lang="uk-UA" sz="1800" dirty="0"/>
              <a:t>Колективна монографія (Україна, Німеччина, Індія, Бразилія, Нігерія та ін. країни)</a:t>
            </a:r>
          </a:p>
          <a:p>
            <a:r>
              <a:rPr lang="uk-UA" sz="1800" dirty="0"/>
              <a:t>Розробка </a:t>
            </a:r>
            <a:r>
              <a:rPr lang="uk-UA" sz="1800" dirty="0" err="1"/>
              <a:t>проєктів</a:t>
            </a:r>
            <a:r>
              <a:rPr lang="uk-UA" sz="1800" dirty="0"/>
              <a:t> з академічної мобільності</a:t>
            </a:r>
          </a:p>
          <a:p>
            <a:r>
              <a:rPr lang="en-GB" sz="1800" dirty="0">
                <a:hlinkClick r:id="rId2"/>
              </a:rPr>
              <a:t>https://www.uni-regensburg.de/bayhost/english-1/bayhost/english/scholarships/mobility-grants/index.html</a:t>
            </a:r>
            <a:endParaRPr lang="uk-UA" sz="1800" dirty="0"/>
          </a:p>
          <a:p>
            <a:endParaRPr lang="LID4096" sz="1800" dirty="0"/>
          </a:p>
        </p:txBody>
      </p:sp>
      <p:pic>
        <p:nvPicPr>
          <p:cNvPr id="2052" name="Picture 4" descr="Studies in Modern English">
            <a:extLst>
              <a:ext uri="{FF2B5EF4-FFF2-40B4-BE49-F238E27FC236}">
                <a16:creationId xmlns:a16="http://schemas.microsoft.com/office/drawing/2014/main" id="{4FC5CE1A-541C-D006-BD73-924DC70D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158" y="567942"/>
            <a:ext cx="4044679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1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073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075" name="Freeform: Shape 2074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6" name="Freeform: Shape 2075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7" name="Freeform: Shape 2076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8" name="Freeform: Shape 2077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9" name="Freeform: Shape 2078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0" name="Freeform: Shape 2079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1" name="Freeform: Shape 2080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46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Заняття у гібридному форматі</a:t>
            </a:r>
            <a:br>
              <a:rPr lang="uk-UA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Україна-Німеччина: методологія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EFL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635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2015834" y="2321422"/>
            <a:ext cx="3108960" cy="162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15 </a:t>
            </a:r>
            <a:r>
              <a:rPr lang="uk-UA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учасників на кожній сесії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6799811" y="3184087"/>
            <a:ext cx="4056611" cy="2128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300 </a:t>
            </a:r>
            <a:r>
              <a:rPr lang="uk-UA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відповідей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095701" y="3275231"/>
            <a:ext cx="1770612" cy="7148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29" y="4438535"/>
            <a:ext cx="4543425" cy="1333500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endCxn id="11" idx="3"/>
          </p:cNvCxnSpPr>
          <p:nvPr/>
        </p:nvCxnSpPr>
        <p:spPr>
          <a:xfrm flipH="1">
            <a:off x="5734654" y="4705004"/>
            <a:ext cx="1239724" cy="4002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D16E3C-958C-7D2C-5AC0-CA2CB8C9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05/05/2023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D390D7-433F-EB51-BC20-5DC22B27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7B9-119A-43DD-B7D7-B8B17A7527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310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1382</Words>
  <Application>Microsoft Office PowerPoint</Application>
  <PresentationFormat>Widescreen</PresentationFormat>
  <Paragraphs>128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</vt:lpstr>
      <vt:lpstr>Arial Black</vt:lpstr>
      <vt:lpstr>Avenir Next LT Pro</vt:lpstr>
      <vt:lpstr>AvenirNext LT Pro Medium</vt:lpstr>
      <vt:lpstr>Calibri</vt:lpstr>
      <vt:lpstr>Gill Sans Nova Light</vt:lpstr>
      <vt:lpstr>Helvetica</vt:lpstr>
      <vt:lpstr>Karla</vt:lpstr>
      <vt:lpstr>Posterama</vt:lpstr>
      <vt:lpstr>Roboto Condensed</vt:lpstr>
      <vt:lpstr>Segoe UI Semilight</vt:lpstr>
      <vt:lpstr>Times New Roman</vt:lpstr>
      <vt:lpstr>ExploreVTI</vt:lpstr>
      <vt:lpstr>Інноваційні підходи до викладання англійської мови у закладах вищої освіти України та Німеччини: міжкультурний та дигітальний аспекти</vt:lpstr>
      <vt:lpstr>Про що? </vt:lpstr>
      <vt:lpstr>I Англійська мова як медіатор глобальної комунікації та безперервної довгострокової цифрової трансформації освіти   </vt:lpstr>
      <vt:lpstr>PowerPoint Presentation</vt:lpstr>
      <vt:lpstr>ІІ Співпраця НУ «Запорізька політехніка» (Україна) - Вурцбурзький університет Юліуса-Максимильяна (Німеччина)</vt:lpstr>
      <vt:lpstr>PowerPoint Presentation</vt:lpstr>
      <vt:lpstr>PowerPoint Presentation</vt:lpstr>
      <vt:lpstr>PowerPoint Presentation</vt:lpstr>
      <vt:lpstr>Заняття у гібридному форматі Україна-Німеччина: методологія EFL </vt:lpstr>
      <vt:lpstr>PowerPoint Presentation</vt:lpstr>
      <vt:lpstr>PowerPoint Presentation</vt:lpstr>
      <vt:lpstr>III Англійська мова: викладання, навчання, дослідження Мультимодальне навчальне середовище на заняттях з EFL  (на прикладі цифрової взаємодії у Гугл докс)</vt:lpstr>
      <vt:lpstr>Інтерактивна дошка Lucidpark</vt:lpstr>
      <vt:lpstr>Інтерактивне редагування студентських робіт</vt:lpstr>
      <vt:lpstr>Комунікація у режимі «Людина-Машина»</vt:lpstr>
      <vt:lpstr>PowerPoint Presentation</vt:lpstr>
      <vt:lpstr>Мультимодальна комунікація студентів онлайн курсу з EFL</vt:lpstr>
      <vt:lpstr>Data-driven викладання, вивчення та дослідження EFL </vt:lpstr>
      <vt:lpstr>PowerPoint Presentation</vt:lpstr>
      <vt:lpstr>PowerPoint Presentation</vt:lpstr>
      <vt:lpstr>Прикладний аспект вивчення англійської мови</vt:lpstr>
      <vt:lpstr>Гармонійний симбіоз Цифрової гуманітаристики (DH) та EFL</vt:lpstr>
      <vt:lpstr>ІV Англійська мова як іноземна для студентів різних спеціальностей: Uni WÜ</vt:lpstr>
      <vt:lpstr>PowerPoint Presentation</vt:lpstr>
      <vt:lpstr>Англійська мова для студентів різних спеціальностей Sprachenzentrum  Uni Würzburg</vt:lpstr>
      <vt:lpstr>PowerPoint Presentation</vt:lpstr>
      <vt:lpstr>Writing Centre: Uni Wü</vt:lpstr>
      <vt:lpstr>Креативна діяльність Writing Center Uni Wü</vt:lpstr>
      <vt:lpstr>Дякую за увагу! </vt:lpstr>
      <vt:lpstr>Онлайн курси англ. мови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Lazebna Nataliia</dc:creator>
  <cp:lastModifiedBy>Lazebna Nataliia</cp:lastModifiedBy>
  <cp:revision>1</cp:revision>
  <dcterms:created xsi:type="dcterms:W3CDTF">2023-05-30T13:07:37Z</dcterms:created>
  <dcterms:modified xsi:type="dcterms:W3CDTF">2023-06-03T15:13:31Z</dcterms:modified>
</cp:coreProperties>
</file>