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2" r:id="rId5"/>
    <p:sldId id="263" r:id="rId6"/>
    <p:sldId id="265" r:id="rId7"/>
    <p:sldId id="261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547-3430-42C5-9B19-18404E8380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5DBD-A6E3-4D06-AF7F-2728F15F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1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547-3430-42C5-9B19-18404E8380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5DBD-A6E3-4D06-AF7F-2728F15F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8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547-3430-42C5-9B19-18404E8380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5DBD-A6E3-4D06-AF7F-2728F15F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2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547-3430-42C5-9B19-18404E8380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5DBD-A6E3-4D06-AF7F-2728F15F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6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547-3430-42C5-9B19-18404E8380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5DBD-A6E3-4D06-AF7F-2728F15F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4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547-3430-42C5-9B19-18404E8380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5DBD-A6E3-4D06-AF7F-2728F15F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6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547-3430-42C5-9B19-18404E8380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5DBD-A6E3-4D06-AF7F-2728F15F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2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547-3430-42C5-9B19-18404E8380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5DBD-A6E3-4D06-AF7F-2728F15F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9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547-3430-42C5-9B19-18404E8380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5DBD-A6E3-4D06-AF7F-2728F15F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5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547-3430-42C5-9B19-18404E8380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5DBD-A6E3-4D06-AF7F-2728F15F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0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2547-3430-42C5-9B19-18404E8380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5DBD-A6E3-4D06-AF7F-2728F15F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1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2547-3430-42C5-9B19-18404E83808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5DBD-A6E3-4D06-AF7F-2728F15F1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4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6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4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8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19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2023-03-27T07:35:38Z</dcterms:created>
  <dcterms:modified xsi:type="dcterms:W3CDTF">2023-04-10T09:19:40Z</dcterms:modified>
</cp:coreProperties>
</file>